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917" r:id="rId2"/>
  </p:sldMasterIdLst>
  <p:notesMasterIdLst>
    <p:notesMasterId r:id="rId10"/>
  </p:notesMasterIdLst>
  <p:sldIdLst>
    <p:sldId id="303" r:id="rId3"/>
    <p:sldId id="258" r:id="rId4"/>
    <p:sldId id="265" r:id="rId5"/>
    <p:sldId id="304" r:id="rId6"/>
    <p:sldId id="262" r:id="rId7"/>
    <p:sldId id="305" r:id="rId8"/>
    <p:sldId id="259" r:id="rId9"/>
  </p:sldIdLst>
  <p:sldSz cx="9144000" cy="5143500" type="screen16x9"/>
  <p:notesSz cx="6858000" cy="9144000"/>
  <p:embeddedFontLst>
    <p:embeddedFont>
      <p:font typeface="Arvo" panose="02000000000000000000" pitchFamily="2" charset="77"/>
      <p:regular r:id="rId11"/>
      <p:bold r:id="rId12"/>
      <p:italic r:id="rId13"/>
      <p:boldItalic r:id="rId14"/>
    </p:embeddedFont>
    <p:embeddedFont>
      <p:font typeface="Corbel" panose="020B0503020204020204" pitchFamily="34" charset="0"/>
      <p:regular r:id="rId15"/>
      <p:bold r:id="rId16"/>
      <p:italic r:id="rId17"/>
      <p:boldItalic r:id="rId18"/>
    </p:embeddedFont>
    <p:embeddedFont>
      <p:font typeface="Gill Sans MT" panose="020F0502020204030204" pitchFamily="34" charset="0"/>
      <p:regular r:id="rId19"/>
      <p:bold r:id="rId20"/>
      <p:italic r:id="rId21"/>
      <p:boldItalic r:id="rId22"/>
    </p:embeddedFont>
    <p:embeddedFont>
      <p:font typeface="Proxima Nova" panose="02000506030000020004" pitchFamily="2" charset="0"/>
      <p:regular r:id="rId23"/>
      <p:bold r:id="rId24"/>
      <p:italic r:id="rId25"/>
      <p:boldItalic r:id="rId26"/>
    </p:embeddedFont>
    <p:embeddedFont>
      <p:font typeface="Proxima Nova Semibold" panose="02000506030000020004" pitchFamily="2" charset="0"/>
      <p:regular r:id="rId27"/>
      <p:bold r:id="rId28"/>
      <p:italic r:id="rId29"/>
      <p:boldItalic r:id="rId30"/>
    </p:embeddedFont>
    <p:embeddedFont>
      <p:font typeface="Roboto Slab Regular" pitchFamily="2" charset="0"/>
      <p:regular r:id="rId31"/>
      <p:bold r:id="rId32"/>
    </p:embeddedFont>
    <p:embeddedFont>
      <p:font typeface="Squada One" panose="02000000000000000000" pitchFamily="2" charset="0"/>
      <p:regular r:id="rId33"/>
    </p:embeddedFont>
    <p:embeddedFont>
      <p:font typeface="Ubuntu Light" panose="020B0304030602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EFEFE"/>
    <a:srgbClr val="2A2B3A"/>
    <a:srgbClr val="262734"/>
    <a:srgbClr val="252436"/>
    <a:srgbClr val="59A4C6"/>
    <a:srgbClr val="007F3D"/>
    <a:srgbClr val="6CC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FAE475-D8AF-449F-AEEC-191AD12A0CFC}">
  <a:tblStyle styleId="{2BFAE475-D8AF-449F-AEEC-191AD12A0CF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15"/>
    <p:restoredTop sz="94720"/>
  </p:normalViewPr>
  <p:slideViewPr>
    <p:cSldViewPr snapToGrid="0" snapToObjects="1">
      <p:cViewPr varScale="1">
        <p:scale>
          <a:sx n="286" d="100"/>
          <a:sy n="286" d="100"/>
        </p:scale>
        <p:origin x="12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viewProps" Target="viewProps.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23347C-7376-0148-BF48-8ABD5B5B9636}" type="doc">
      <dgm:prSet loTypeId="urn:microsoft.com/office/officeart/2005/8/layout/arrow1" loCatId="" qsTypeId="urn:microsoft.com/office/officeart/2005/8/quickstyle/simple1" qsCatId="simple" csTypeId="urn:microsoft.com/office/officeart/2005/8/colors/accent1_2" csCatId="accent1" phldr="1"/>
      <dgm:spPr/>
      <dgm:t>
        <a:bodyPr/>
        <a:lstStyle/>
        <a:p>
          <a:endParaRPr lang="en-US"/>
        </a:p>
      </dgm:t>
    </dgm:pt>
    <dgm:pt modelId="{EBF684F3-A41D-4743-8FED-16DBD20AFD0E}">
      <dgm:prSet phldrT="[Text]"/>
      <dgm:spPr>
        <a:solidFill>
          <a:srgbClr val="007F3D"/>
        </a:solidFill>
      </dgm:spPr>
      <dgm:t>
        <a:bodyPr/>
        <a:lstStyle/>
        <a:p>
          <a:r>
            <a:rPr lang="en-US" dirty="0"/>
            <a:t>➣Quick/Simple one-time analysis</a:t>
          </a:r>
        </a:p>
        <a:p>
          <a:r>
            <a:rPr lang="en-US" dirty="0"/>
            <a:t>➣Basic statistics</a:t>
          </a:r>
        </a:p>
        <a:p>
          <a:r>
            <a:rPr lang="en-US" dirty="0"/>
            <a:t>➣Basic graph</a:t>
          </a:r>
        </a:p>
      </dgm:t>
    </dgm:pt>
    <dgm:pt modelId="{E7175563-2ADB-A74D-8320-25C4FD185F4D}" type="parTrans" cxnId="{A67B9F51-DA08-4240-B8E3-34A9B3912FE5}">
      <dgm:prSet/>
      <dgm:spPr/>
      <dgm:t>
        <a:bodyPr/>
        <a:lstStyle/>
        <a:p>
          <a:endParaRPr lang="en-US"/>
        </a:p>
      </dgm:t>
    </dgm:pt>
    <dgm:pt modelId="{40B8974E-50DB-0640-AEF1-0632A675152C}" type="sibTrans" cxnId="{A67B9F51-DA08-4240-B8E3-34A9B3912FE5}">
      <dgm:prSet/>
      <dgm:spPr/>
      <dgm:t>
        <a:bodyPr/>
        <a:lstStyle/>
        <a:p>
          <a:endParaRPr lang="en-US"/>
        </a:p>
      </dgm:t>
    </dgm:pt>
    <dgm:pt modelId="{FD1F8391-918D-E44E-8484-380070366DF9}">
      <dgm:prSet phldrT="[Text]"/>
      <dgm:spPr>
        <a:solidFill>
          <a:srgbClr val="59A4C6"/>
        </a:solidFill>
      </dgm:spPr>
      <dgm:t>
        <a:bodyPr/>
        <a:lstStyle/>
        <a:p>
          <a:r>
            <a:rPr lang="en-US" dirty="0"/>
            <a:t>➣Large messy data</a:t>
          </a:r>
        </a:p>
        <a:p>
          <a:r>
            <a:rPr lang="en-US" dirty="0"/>
            <a:t>➣interactive format</a:t>
          </a:r>
        </a:p>
        <a:p>
          <a:r>
            <a:rPr lang="en-US" dirty="0"/>
            <a:t>➣Complex graphics</a:t>
          </a:r>
        </a:p>
        <a:p>
          <a:r>
            <a:rPr lang="en-US" dirty="0"/>
            <a:t>➣Data analysis report output</a:t>
          </a:r>
        </a:p>
      </dgm:t>
    </dgm:pt>
    <dgm:pt modelId="{5589DF4A-E0F7-CC48-ABE4-0B9C0F39888D}" type="parTrans" cxnId="{F9C93E2A-D58F-3D47-834E-1C48C53B89D1}">
      <dgm:prSet/>
      <dgm:spPr/>
      <dgm:t>
        <a:bodyPr/>
        <a:lstStyle/>
        <a:p>
          <a:endParaRPr lang="en-US"/>
        </a:p>
      </dgm:t>
    </dgm:pt>
    <dgm:pt modelId="{CA30F890-E4D8-3242-955E-68C00F799CDD}" type="sibTrans" cxnId="{F9C93E2A-D58F-3D47-834E-1C48C53B89D1}">
      <dgm:prSet/>
      <dgm:spPr/>
      <dgm:t>
        <a:bodyPr/>
        <a:lstStyle/>
        <a:p>
          <a:endParaRPr lang="en-US"/>
        </a:p>
      </dgm:t>
    </dgm:pt>
    <dgm:pt modelId="{EB92BBCE-9B0B-7341-8A63-8CF011543C8E}" type="pres">
      <dgm:prSet presAssocID="{4D23347C-7376-0148-BF48-8ABD5B5B9636}" presName="cycle" presStyleCnt="0">
        <dgm:presLayoutVars>
          <dgm:dir/>
          <dgm:resizeHandles val="exact"/>
        </dgm:presLayoutVars>
      </dgm:prSet>
      <dgm:spPr/>
    </dgm:pt>
    <dgm:pt modelId="{51FF5309-9888-9C4F-998D-4AB742037552}" type="pres">
      <dgm:prSet presAssocID="{EBF684F3-A41D-4743-8FED-16DBD20AFD0E}" presName="arrow" presStyleLbl="node1" presStyleIdx="0" presStyleCnt="2">
        <dgm:presLayoutVars>
          <dgm:bulletEnabled val="1"/>
        </dgm:presLayoutVars>
      </dgm:prSet>
      <dgm:spPr/>
    </dgm:pt>
    <dgm:pt modelId="{B794531C-0D1B-BB43-B7F7-A8A7DE159B8C}" type="pres">
      <dgm:prSet presAssocID="{FD1F8391-918D-E44E-8484-380070366DF9}" presName="arrow" presStyleLbl="node1" presStyleIdx="1" presStyleCnt="2">
        <dgm:presLayoutVars>
          <dgm:bulletEnabled val="1"/>
        </dgm:presLayoutVars>
      </dgm:prSet>
      <dgm:spPr/>
    </dgm:pt>
  </dgm:ptLst>
  <dgm:cxnLst>
    <dgm:cxn modelId="{D3B32910-036E-B043-AC94-01946E390B25}" type="presOf" srcId="{EBF684F3-A41D-4743-8FED-16DBD20AFD0E}" destId="{51FF5309-9888-9C4F-998D-4AB742037552}" srcOrd="0" destOrd="0" presId="urn:microsoft.com/office/officeart/2005/8/layout/arrow1"/>
    <dgm:cxn modelId="{F9C93E2A-D58F-3D47-834E-1C48C53B89D1}" srcId="{4D23347C-7376-0148-BF48-8ABD5B5B9636}" destId="{FD1F8391-918D-E44E-8484-380070366DF9}" srcOrd="1" destOrd="0" parTransId="{5589DF4A-E0F7-CC48-ABE4-0B9C0F39888D}" sibTransId="{CA30F890-E4D8-3242-955E-68C00F799CDD}"/>
    <dgm:cxn modelId="{A67B9F51-DA08-4240-B8E3-34A9B3912FE5}" srcId="{4D23347C-7376-0148-BF48-8ABD5B5B9636}" destId="{EBF684F3-A41D-4743-8FED-16DBD20AFD0E}" srcOrd="0" destOrd="0" parTransId="{E7175563-2ADB-A74D-8320-25C4FD185F4D}" sibTransId="{40B8974E-50DB-0640-AEF1-0632A675152C}"/>
    <dgm:cxn modelId="{2A1B9B58-6C2F-DB40-8726-DA032BF038DB}" type="presOf" srcId="{4D23347C-7376-0148-BF48-8ABD5B5B9636}" destId="{EB92BBCE-9B0B-7341-8A63-8CF011543C8E}" srcOrd="0" destOrd="0" presId="urn:microsoft.com/office/officeart/2005/8/layout/arrow1"/>
    <dgm:cxn modelId="{9A0F0BED-C9BB-034F-B04A-22FFBB5363DD}" type="presOf" srcId="{FD1F8391-918D-E44E-8484-380070366DF9}" destId="{B794531C-0D1B-BB43-B7F7-A8A7DE159B8C}" srcOrd="0" destOrd="0" presId="urn:microsoft.com/office/officeart/2005/8/layout/arrow1"/>
    <dgm:cxn modelId="{2ED88BB8-B809-0042-8E45-6FA56C1E4B54}" type="presParOf" srcId="{EB92BBCE-9B0B-7341-8A63-8CF011543C8E}" destId="{51FF5309-9888-9C4F-998D-4AB742037552}" srcOrd="0" destOrd="0" presId="urn:microsoft.com/office/officeart/2005/8/layout/arrow1"/>
    <dgm:cxn modelId="{DDD4B4AA-52B4-5041-BD13-0E2A4165BC60}" type="presParOf" srcId="{EB92BBCE-9B0B-7341-8A63-8CF011543C8E}" destId="{B794531C-0D1B-BB43-B7F7-A8A7DE159B8C}"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0E3748-A0F2-CE4B-990D-B6DB6635A207}" type="doc">
      <dgm:prSet loTypeId="urn:microsoft.com/office/officeart/2005/8/layout/hChevron3" loCatId="" qsTypeId="urn:microsoft.com/office/officeart/2005/8/quickstyle/simple5" qsCatId="simple" csTypeId="urn:microsoft.com/office/officeart/2005/8/colors/accent2_5" csCatId="accent2" phldr="1"/>
      <dgm:spPr/>
      <dgm:t>
        <a:bodyPr/>
        <a:lstStyle/>
        <a:p>
          <a:endParaRPr lang="en-US"/>
        </a:p>
      </dgm:t>
    </dgm:pt>
    <dgm:pt modelId="{41BDCF72-6001-6A4C-9411-16C6E88F0F1D}">
      <dgm:prSet phldrT="[Text]"/>
      <dgm:spPr>
        <a:solidFill>
          <a:schemeClr val="tx2">
            <a:lumMod val="40000"/>
            <a:lumOff val="60000"/>
          </a:schemeClr>
        </a:solidFill>
      </dgm:spPr>
      <dgm:t>
        <a:bodyPr/>
        <a:lstStyle/>
        <a:p>
          <a:pPr>
            <a:buClr>
              <a:srgbClr val="FFFFFF"/>
            </a:buClr>
            <a:buSzPts val="1100"/>
            <a:buChar char="●"/>
          </a:pPr>
          <a:r>
            <a:rPr lang="en-US" dirty="0"/>
            <a:t>Understand your question/objective</a:t>
          </a:r>
        </a:p>
      </dgm:t>
    </dgm:pt>
    <dgm:pt modelId="{66A3BD80-7198-C442-8B75-088219FC6257}" type="parTrans" cxnId="{2406FC43-57E0-534F-990C-B5BB7DE68736}">
      <dgm:prSet/>
      <dgm:spPr/>
      <dgm:t>
        <a:bodyPr/>
        <a:lstStyle/>
        <a:p>
          <a:endParaRPr lang="en-US"/>
        </a:p>
      </dgm:t>
    </dgm:pt>
    <dgm:pt modelId="{D781F5CC-9AFE-BF49-A062-C4F507F71186}" type="sibTrans" cxnId="{2406FC43-57E0-534F-990C-B5BB7DE68736}">
      <dgm:prSet/>
      <dgm:spPr/>
      <dgm:t>
        <a:bodyPr/>
        <a:lstStyle/>
        <a:p>
          <a:endParaRPr lang="en-US"/>
        </a:p>
      </dgm:t>
    </dgm:pt>
    <dgm:pt modelId="{F6CAC27D-0E4B-AE4B-829B-53C1B7CB731F}">
      <dgm:prSet/>
      <dgm:spPr>
        <a:solidFill>
          <a:schemeClr val="accent2">
            <a:lumMod val="60000"/>
            <a:lumOff val="40000"/>
          </a:schemeClr>
        </a:solidFill>
      </dgm:spPr>
      <dgm:t>
        <a:bodyPr/>
        <a:lstStyle/>
        <a:p>
          <a:r>
            <a:rPr lang="en-US" dirty="0"/>
            <a:t>sketch a workflow</a:t>
          </a:r>
        </a:p>
      </dgm:t>
    </dgm:pt>
    <dgm:pt modelId="{7C4DC74C-EA1B-9E41-B5C8-3247E63C831F}" type="parTrans" cxnId="{5BC96FC6-E9F7-5B4F-9BB3-DC9C4E731337}">
      <dgm:prSet/>
      <dgm:spPr/>
      <dgm:t>
        <a:bodyPr/>
        <a:lstStyle/>
        <a:p>
          <a:endParaRPr lang="en-US"/>
        </a:p>
      </dgm:t>
    </dgm:pt>
    <dgm:pt modelId="{2CA06FB2-85B7-AF45-B0BC-490595A244C7}" type="sibTrans" cxnId="{5BC96FC6-E9F7-5B4F-9BB3-DC9C4E731337}">
      <dgm:prSet/>
      <dgm:spPr/>
      <dgm:t>
        <a:bodyPr/>
        <a:lstStyle/>
        <a:p>
          <a:endParaRPr lang="en-US"/>
        </a:p>
      </dgm:t>
    </dgm:pt>
    <dgm:pt modelId="{AE8B67F8-93DF-C745-9258-62D5997BE3B6}">
      <dgm:prSet/>
      <dgm:spPr>
        <a:solidFill>
          <a:schemeClr val="accent2">
            <a:lumMod val="75000"/>
          </a:schemeClr>
        </a:solidFill>
      </dgm:spPr>
      <dgm:t>
        <a:bodyPr/>
        <a:lstStyle/>
        <a:p>
          <a:r>
            <a:rPr lang="en-US" dirty="0"/>
            <a:t>Pick packages </a:t>
          </a:r>
        </a:p>
      </dgm:t>
    </dgm:pt>
    <dgm:pt modelId="{DECB1020-D0D6-064C-A6F7-00D313DECC2A}" type="parTrans" cxnId="{76012ADF-8A2F-1A4E-AFE7-31FADA2A0C79}">
      <dgm:prSet/>
      <dgm:spPr/>
      <dgm:t>
        <a:bodyPr/>
        <a:lstStyle/>
        <a:p>
          <a:endParaRPr lang="en-US"/>
        </a:p>
      </dgm:t>
    </dgm:pt>
    <dgm:pt modelId="{200D21EB-61DD-EE4D-9BC0-853F36B25597}" type="sibTrans" cxnId="{76012ADF-8A2F-1A4E-AFE7-31FADA2A0C79}">
      <dgm:prSet/>
      <dgm:spPr/>
      <dgm:t>
        <a:bodyPr/>
        <a:lstStyle/>
        <a:p>
          <a:endParaRPr lang="en-US"/>
        </a:p>
      </dgm:t>
    </dgm:pt>
    <dgm:pt modelId="{B5B1F98D-73E8-CA44-A695-CE25063478B0}">
      <dgm:prSet/>
      <dgm:spPr>
        <a:gradFill rotWithShape="0">
          <a:gsLst>
            <a:gs pos="0">
              <a:schemeClr val="accent2">
                <a:hueOff val="0"/>
                <a:satOff val="0"/>
                <a:lumOff val="0"/>
                <a:tint val="97000"/>
                <a:satMod val="100000"/>
                <a:lumMod val="102000"/>
              </a:schemeClr>
            </a:gs>
            <a:gs pos="50000">
              <a:schemeClr val="accent2">
                <a:hueOff val="0"/>
                <a:satOff val="0"/>
                <a:lumOff val="0"/>
                <a:shade val="100000"/>
                <a:satMod val="103000"/>
                <a:lumMod val="100000"/>
              </a:schemeClr>
            </a:gs>
            <a:gs pos="100000">
              <a:schemeClr val="accent2">
                <a:hueOff val="0"/>
                <a:satOff val="0"/>
                <a:lumOff val="0"/>
                <a:shade val="93000"/>
                <a:satMod val="110000"/>
                <a:lumMod val="99000"/>
              </a:schemeClr>
            </a:gs>
          </a:gsLst>
        </a:gradFill>
      </dgm:spPr>
      <dgm:t>
        <a:bodyPr/>
        <a:lstStyle/>
        <a:p>
          <a:r>
            <a:rPr lang="en-US" dirty="0"/>
            <a:t>create and debug your script</a:t>
          </a:r>
        </a:p>
      </dgm:t>
    </dgm:pt>
    <dgm:pt modelId="{258C01C2-8F15-EB4E-BD14-C352103929F0}" type="parTrans" cxnId="{168C56F2-FE60-374F-A027-BA61863AD0B9}">
      <dgm:prSet/>
      <dgm:spPr/>
      <dgm:t>
        <a:bodyPr/>
        <a:lstStyle/>
        <a:p>
          <a:endParaRPr lang="en-US"/>
        </a:p>
      </dgm:t>
    </dgm:pt>
    <dgm:pt modelId="{B152BE75-702C-894A-B0BC-5FF11D7B88E8}" type="sibTrans" cxnId="{168C56F2-FE60-374F-A027-BA61863AD0B9}">
      <dgm:prSet/>
      <dgm:spPr/>
      <dgm:t>
        <a:bodyPr/>
        <a:lstStyle/>
        <a:p>
          <a:endParaRPr lang="en-US"/>
        </a:p>
      </dgm:t>
    </dgm:pt>
    <dgm:pt modelId="{DB73892F-99F2-0640-AFAA-7EA7C0013B01}" type="pres">
      <dgm:prSet presAssocID="{320E3748-A0F2-CE4B-990D-B6DB6635A207}" presName="Name0" presStyleCnt="0">
        <dgm:presLayoutVars>
          <dgm:dir/>
          <dgm:resizeHandles val="exact"/>
        </dgm:presLayoutVars>
      </dgm:prSet>
      <dgm:spPr/>
    </dgm:pt>
    <dgm:pt modelId="{884D00A4-107D-8946-9463-44E6A2E260B1}" type="pres">
      <dgm:prSet presAssocID="{41BDCF72-6001-6A4C-9411-16C6E88F0F1D}" presName="parTxOnly" presStyleLbl="node1" presStyleIdx="0" presStyleCnt="4">
        <dgm:presLayoutVars>
          <dgm:bulletEnabled val="1"/>
        </dgm:presLayoutVars>
      </dgm:prSet>
      <dgm:spPr/>
    </dgm:pt>
    <dgm:pt modelId="{61C95389-3B5B-2843-B16C-17448210F156}" type="pres">
      <dgm:prSet presAssocID="{D781F5CC-9AFE-BF49-A062-C4F507F71186}" presName="parSpace" presStyleCnt="0"/>
      <dgm:spPr/>
    </dgm:pt>
    <dgm:pt modelId="{64DD36DA-D9DF-464F-B6E4-65BCE84F5538}" type="pres">
      <dgm:prSet presAssocID="{F6CAC27D-0E4B-AE4B-829B-53C1B7CB731F}" presName="parTxOnly" presStyleLbl="node1" presStyleIdx="1" presStyleCnt="4">
        <dgm:presLayoutVars>
          <dgm:bulletEnabled val="1"/>
        </dgm:presLayoutVars>
      </dgm:prSet>
      <dgm:spPr/>
    </dgm:pt>
    <dgm:pt modelId="{F598ABBF-845E-1749-86F2-3C7CEB35FDDE}" type="pres">
      <dgm:prSet presAssocID="{2CA06FB2-85B7-AF45-B0BC-490595A244C7}" presName="parSpace" presStyleCnt="0"/>
      <dgm:spPr/>
    </dgm:pt>
    <dgm:pt modelId="{CD76B513-D173-A947-BB00-CB844F8AAE6B}" type="pres">
      <dgm:prSet presAssocID="{AE8B67F8-93DF-C745-9258-62D5997BE3B6}" presName="parTxOnly" presStyleLbl="node1" presStyleIdx="2" presStyleCnt="4">
        <dgm:presLayoutVars>
          <dgm:bulletEnabled val="1"/>
        </dgm:presLayoutVars>
      </dgm:prSet>
      <dgm:spPr/>
    </dgm:pt>
    <dgm:pt modelId="{0F0F311F-0187-EC4E-BB01-7E62F34860E2}" type="pres">
      <dgm:prSet presAssocID="{200D21EB-61DD-EE4D-9BC0-853F36B25597}" presName="parSpace" presStyleCnt="0"/>
      <dgm:spPr/>
    </dgm:pt>
    <dgm:pt modelId="{5D41CF6C-61BF-A64E-8898-D47CB73B4DAC}" type="pres">
      <dgm:prSet presAssocID="{B5B1F98D-73E8-CA44-A695-CE25063478B0}" presName="parTxOnly" presStyleLbl="node1" presStyleIdx="3" presStyleCnt="4" custLinFactX="8990" custLinFactNeighborX="100000" custLinFactNeighborY="154">
        <dgm:presLayoutVars>
          <dgm:bulletEnabled val="1"/>
        </dgm:presLayoutVars>
      </dgm:prSet>
      <dgm:spPr/>
    </dgm:pt>
  </dgm:ptLst>
  <dgm:cxnLst>
    <dgm:cxn modelId="{5CBEC41C-B63A-0046-BF95-609BBB965C01}" type="presOf" srcId="{320E3748-A0F2-CE4B-990D-B6DB6635A207}" destId="{DB73892F-99F2-0640-AFAA-7EA7C0013B01}" srcOrd="0" destOrd="0" presId="urn:microsoft.com/office/officeart/2005/8/layout/hChevron3"/>
    <dgm:cxn modelId="{85CD673C-AD42-B247-A988-2AEC933C4E67}" type="presOf" srcId="{B5B1F98D-73E8-CA44-A695-CE25063478B0}" destId="{5D41CF6C-61BF-A64E-8898-D47CB73B4DAC}" srcOrd="0" destOrd="0" presId="urn:microsoft.com/office/officeart/2005/8/layout/hChevron3"/>
    <dgm:cxn modelId="{92EFA942-8211-9A4E-9EA7-89713DE2FEC8}" type="presOf" srcId="{AE8B67F8-93DF-C745-9258-62D5997BE3B6}" destId="{CD76B513-D173-A947-BB00-CB844F8AAE6B}" srcOrd="0" destOrd="0" presId="urn:microsoft.com/office/officeart/2005/8/layout/hChevron3"/>
    <dgm:cxn modelId="{2406FC43-57E0-534F-990C-B5BB7DE68736}" srcId="{320E3748-A0F2-CE4B-990D-B6DB6635A207}" destId="{41BDCF72-6001-6A4C-9411-16C6E88F0F1D}" srcOrd="0" destOrd="0" parTransId="{66A3BD80-7198-C442-8B75-088219FC6257}" sibTransId="{D781F5CC-9AFE-BF49-A062-C4F507F71186}"/>
    <dgm:cxn modelId="{1DC34EA0-22AE-374A-A36D-217609F2C19F}" type="presOf" srcId="{41BDCF72-6001-6A4C-9411-16C6E88F0F1D}" destId="{884D00A4-107D-8946-9463-44E6A2E260B1}" srcOrd="0" destOrd="0" presId="urn:microsoft.com/office/officeart/2005/8/layout/hChevron3"/>
    <dgm:cxn modelId="{2B4CA8A6-AC40-A448-BA28-E522AD9AE93A}" type="presOf" srcId="{F6CAC27D-0E4B-AE4B-829B-53C1B7CB731F}" destId="{64DD36DA-D9DF-464F-B6E4-65BCE84F5538}" srcOrd="0" destOrd="0" presId="urn:microsoft.com/office/officeart/2005/8/layout/hChevron3"/>
    <dgm:cxn modelId="{5BC96FC6-E9F7-5B4F-9BB3-DC9C4E731337}" srcId="{320E3748-A0F2-CE4B-990D-B6DB6635A207}" destId="{F6CAC27D-0E4B-AE4B-829B-53C1B7CB731F}" srcOrd="1" destOrd="0" parTransId="{7C4DC74C-EA1B-9E41-B5C8-3247E63C831F}" sibTransId="{2CA06FB2-85B7-AF45-B0BC-490595A244C7}"/>
    <dgm:cxn modelId="{76012ADF-8A2F-1A4E-AFE7-31FADA2A0C79}" srcId="{320E3748-A0F2-CE4B-990D-B6DB6635A207}" destId="{AE8B67F8-93DF-C745-9258-62D5997BE3B6}" srcOrd="2" destOrd="0" parTransId="{DECB1020-D0D6-064C-A6F7-00D313DECC2A}" sibTransId="{200D21EB-61DD-EE4D-9BC0-853F36B25597}"/>
    <dgm:cxn modelId="{168C56F2-FE60-374F-A027-BA61863AD0B9}" srcId="{320E3748-A0F2-CE4B-990D-B6DB6635A207}" destId="{B5B1F98D-73E8-CA44-A695-CE25063478B0}" srcOrd="3" destOrd="0" parTransId="{258C01C2-8F15-EB4E-BD14-C352103929F0}" sibTransId="{B152BE75-702C-894A-B0BC-5FF11D7B88E8}"/>
    <dgm:cxn modelId="{3987EE48-5728-144B-8132-4A7C5F73C4CB}" type="presParOf" srcId="{DB73892F-99F2-0640-AFAA-7EA7C0013B01}" destId="{884D00A4-107D-8946-9463-44E6A2E260B1}" srcOrd="0" destOrd="0" presId="urn:microsoft.com/office/officeart/2005/8/layout/hChevron3"/>
    <dgm:cxn modelId="{5D88867E-9E21-9F4E-9BB7-E5B84B0028BA}" type="presParOf" srcId="{DB73892F-99F2-0640-AFAA-7EA7C0013B01}" destId="{61C95389-3B5B-2843-B16C-17448210F156}" srcOrd="1" destOrd="0" presId="urn:microsoft.com/office/officeart/2005/8/layout/hChevron3"/>
    <dgm:cxn modelId="{95C049E2-FF6F-EE4A-8711-5F14BE4BB375}" type="presParOf" srcId="{DB73892F-99F2-0640-AFAA-7EA7C0013B01}" destId="{64DD36DA-D9DF-464F-B6E4-65BCE84F5538}" srcOrd="2" destOrd="0" presId="urn:microsoft.com/office/officeart/2005/8/layout/hChevron3"/>
    <dgm:cxn modelId="{6F342255-F65B-0440-B1E8-DA9F6763FF21}" type="presParOf" srcId="{DB73892F-99F2-0640-AFAA-7EA7C0013B01}" destId="{F598ABBF-845E-1749-86F2-3C7CEB35FDDE}" srcOrd="3" destOrd="0" presId="urn:microsoft.com/office/officeart/2005/8/layout/hChevron3"/>
    <dgm:cxn modelId="{AC8305DD-05E2-9940-9F82-8AF0DC6175D1}" type="presParOf" srcId="{DB73892F-99F2-0640-AFAA-7EA7C0013B01}" destId="{CD76B513-D173-A947-BB00-CB844F8AAE6B}" srcOrd="4" destOrd="0" presId="urn:microsoft.com/office/officeart/2005/8/layout/hChevron3"/>
    <dgm:cxn modelId="{D09A7D47-BFA5-1147-A8B2-86F5134C5F0E}" type="presParOf" srcId="{DB73892F-99F2-0640-AFAA-7EA7C0013B01}" destId="{0F0F311F-0187-EC4E-BB01-7E62F34860E2}" srcOrd="5" destOrd="0" presId="urn:microsoft.com/office/officeart/2005/8/layout/hChevron3"/>
    <dgm:cxn modelId="{5B21EC3A-323B-2A48-85D3-DBB5B8FBD17E}" type="presParOf" srcId="{DB73892F-99F2-0640-AFAA-7EA7C0013B01}" destId="{5D41CF6C-61BF-A64E-8898-D47CB73B4DAC}"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E3748-A0F2-CE4B-990D-B6DB6635A207}" type="doc">
      <dgm:prSet loTypeId="urn:microsoft.com/office/officeart/2005/8/layout/hChevron3" loCatId="" qsTypeId="urn:microsoft.com/office/officeart/2005/8/quickstyle/simple5" qsCatId="simple" csTypeId="urn:microsoft.com/office/officeart/2005/8/colors/accent2_5" csCatId="accent2" phldr="1"/>
      <dgm:spPr/>
      <dgm:t>
        <a:bodyPr/>
        <a:lstStyle/>
        <a:p>
          <a:endParaRPr lang="en-US"/>
        </a:p>
      </dgm:t>
    </dgm:pt>
    <dgm:pt modelId="{41BDCF72-6001-6A4C-9411-16C6E88F0F1D}">
      <dgm:prSet phldrT="[Text]"/>
      <dgm:spPr>
        <a:solidFill>
          <a:schemeClr val="accent2">
            <a:lumMod val="20000"/>
            <a:lumOff val="80000"/>
          </a:schemeClr>
        </a:solidFill>
      </dgm:spPr>
      <dgm:t>
        <a:bodyPr/>
        <a:lstStyle/>
        <a:p>
          <a:pPr>
            <a:buClr>
              <a:srgbClr val="FFFFFF"/>
            </a:buClr>
            <a:buSzPts val="1100"/>
            <a:buChar char="●"/>
          </a:pPr>
          <a:r>
            <a:rPr lang="en-US" dirty="0"/>
            <a:t>Understand your question/objective</a:t>
          </a:r>
        </a:p>
      </dgm:t>
    </dgm:pt>
    <dgm:pt modelId="{66A3BD80-7198-C442-8B75-088219FC6257}" type="parTrans" cxnId="{2406FC43-57E0-534F-990C-B5BB7DE68736}">
      <dgm:prSet/>
      <dgm:spPr/>
      <dgm:t>
        <a:bodyPr/>
        <a:lstStyle/>
        <a:p>
          <a:endParaRPr lang="en-US"/>
        </a:p>
      </dgm:t>
    </dgm:pt>
    <dgm:pt modelId="{D781F5CC-9AFE-BF49-A062-C4F507F71186}" type="sibTrans" cxnId="{2406FC43-57E0-534F-990C-B5BB7DE68736}">
      <dgm:prSet/>
      <dgm:spPr/>
      <dgm:t>
        <a:bodyPr/>
        <a:lstStyle/>
        <a:p>
          <a:endParaRPr lang="en-US"/>
        </a:p>
      </dgm:t>
    </dgm:pt>
    <dgm:pt modelId="{F6CAC27D-0E4B-AE4B-829B-53C1B7CB731F}">
      <dgm:prSet/>
      <dgm:spPr>
        <a:solidFill>
          <a:schemeClr val="accent2">
            <a:lumMod val="60000"/>
            <a:lumOff val="40000"/>
          </a:schemeClr>
        </a:solidFill>
        <a:ln>
          <a:solidFill>
            <a:schemeClr val="tx1"/>
          </a:solidFill>
        </a:ln>
      </dgm:spPr>
      <dgm:t>
        <a:bodyPr/>
        <a:lstStyle/>
        <a:p>
          <a:r>
            <a:rPr lang="en-US" dirty="0"/>
            <a:t>sketch a workflow</a:t>
          </a:r>
        </a:p>
      </dgm:t>
    </dgm:pt>
    <dgm:pt modelId="{7C4DC74C-EA1B-9E41-B5C8-3247E63C831F}" type="parTrans" cxnId="{5BC96FC6-E9F7-5B4F-9BB3-DC9C4E731337}">
      <dgm:prSet/>
      <dgm:spPr/>
      <dgm:t>
        <a:bodyPr/>
        <a:lstStyle/>
        <a:p>
          <a:endParaRPr lang="en-US"/>
        </a:p>
      </dgm:t>
    </dgm:pt>
    <dgm:pt modelId="{2CA06FB2-85B7-AF45-B0BC-490595A244C7}" type="sibTrans" cxnId="{5BC96FC6-E9F7-5B4F-9BB3-DC9C4E731337}">
      <dgm:prSet/>
      <dgm:spPr/>
      <dgm:t>
        <a:bodyPr/>
        <a:lstStyle/>
        <a:p>
          <a:endParaRPr lang="en-US"/>
        </a:p>
      </dgm:t>
    </dgm:pt>
    <dgm:pt modelId="{AE8B67F8-93DF-C745-9258-62D5997BE3B6}">
      <dgm:prSet/>
      <dgm:spPr>
        <a:solidFill>
          <a:schemeClr val="accent2">
            <a:lumMod val="20000"/>
            <a:lumOff val="80000"/>
          </a:schemeClr>
        </a:solidFill>
      </dgm:spPr>
      <dgm:t>
        <a:bodyPr/>
        <a:lstStyle/>
        <a:p>
          <a:r>
            <a:rPr lang="en-US" dirty="0"/>
            <a:t>Pick packages </a:t>
          </a:r>
        </a:p>
      </dgm:t>
    </dgm:pt>
    <dgm:pt modelId="{DECB1020-D0D6-064C-A6F7-00D313DECC2A}" type="parTrans" cxnId="{76012ADF-8A2F-1A4E-AFE7-31FADA2A0C79}">
      <dgm:prSet/>
      <dgm:spPr/>
      <dgm:t>
        <a:bodyPr/>
        <a:lstStyle/>
        <a:p>
          <a:endParaRPr lang="en-US"/>
        </a:p>
      </dgm:t>
    </dgm:pt>
    <dgm:pt modelId="{200D21EB-61DD-EE4D-9BC0-853F36B25597}" type="sibTrans" cxnId="{76012ADF-8A2F-1A4E-AFE7-31FADA2A0C79}">
      <dgm:prSet/>
      <dgm:spPr/>
      <dgm:t>
        <a:bodyPr/>
        <a:lstStyle/>
        <a:p>
          <a:endParaRPr lang="en-US"/>
        </a:p>
      </dgm:t>
    </dgm:pt>
    <dgm:pt modelId="{B5B1F98D-73E8-CA44-A695-CE25063478B0}">
      <dgm:prSet/>
      <dgm:spPr>
        <a:solidFill>
          <a:schemeClr val="accent2">
            <a:lumMod val="20000"/>
            <a:lumOff val="80000"/>
          </a:schemeClr>
        </a:solidFill>
      </dgm:spPr>
      <dgm:t>
        <a:bodyPr/>
        <a:lstStyle/>
        <a:p>
          <a:r>
            <a:rPr lang="en-US" dirty="0"/>
            <a:t>Execute and debug the script</a:t>
          </a:r>
        </a:p>
      </dgm:t>
    </dgm:pt>
    <dgm:pt modelId="{258C01C2-8F15-EB4E-BD14-C352103929F0}" type="parTrans" cxnId="{168C56F2-FE60-374F-A027-BA61863AD0B9}">
      <dgm:prSet/>
      <dgm:spPr/>
      <dgm:t>
        <a:bodyPr/>
        <a:lstStyle/>
        <a:p>
          <a:endParaRPr lang="en-US"/>
        </a:p>
      </dgm:t>
    </dgm:pt>
    <dgm:pt modelId="{B152BE75-702C-894A-B0BC-5FF11D7B88E8}" type="sibTrans" cxnId="{168C56F2-FE60-374F-A027-BA61863AD0B9}">
      <dgm:prSet/>
      <dgm:spPr/>
      <dgm:t>
        <a:bodyPr/>
        <a:lstStyle/>
        <a:p>
          <a:endParaRPr lang="en-US"/>
        </a:p>
      </dgm:t>
    </dgm:pt>
    <dgm:pt modelId="{DB73892F-99F2-0640-AFAA-7EA7C0013B01}" type="pres">
      <dgm:prSet presAssocID="{320E3748-A0F2-CE4B-990D-B6DB6635A207}" presName="Name0" presStyleCnt="0">
        <dgm:presLayoutVars>
          <dgm:dir/>
          <dgm:resizeHandles val="exact"/>
        </dgm:presLayoutVars>
      </dgm:prSet>
      <dgm:spPr/>
    </dgm:pt>
    <dgm:pt modelId="{884D00A4-107D-8946-9463-44E6A2E260B1}" type="pres">
      <dgm:prSet presAssocID="{41BDCF72-6001-6A4C-9411-16C6E88F0F1D}" presName="parTxOnly" presStyleLbl="node1" presStyleIdx="0" presStyleCnt="4">
        <dgm:presLayoutVars>
          <dgm:bulletEnabled val="1"/>
        </dgm:presLayoutVars>
      </dgm:prSet>
      <dgm:spPr/>
    </dgm:pt>
    <dgm:pt modelId="{61C95389-3B5B-2843-B16C-17448210F156}" type="pres">
      <dgm:prSet presAssocID="{D781F5CC-9AFE-BF49-A062-C4F507F71186}" presName="parSpace" presStyleCnt="0"/>
      <dgm:spPr/>
    </dgm:pt>
    <dgm:pt modelId="{64DD36DA-D9DF-464F-B6E4-65BCE84F5538}" type="pres">
      <dgm:prSet presAssocID="{F6CAC27D-0E4B-AE4B-829B-53C1B7CB731F}" presName="parTxOnly" presStyleLbl="node1" presStyleIdx="1" presStyleCnt="4">
        <dgm:presLayoutVars>
          <dgm:bulletEnabled val="1"/>
        </dgm:presLayoutVars>
      </dgm:prSet>
      <dgm:spPr/>
    </dgm:pt>
    <dgm:pt modelId="{F598ABBF-845E-1749-86F2-3C7CEB35FDDE}" type="pres">
      <dgm:prSet presAssocID="{2CA06FB2-85B7-AF45-B0BC-490595A244C7}" presName="parSpace" presStyleCnt="0"/>
      <dgm:spPr/>
    </dgm:pt>
    <dgm:pt modelId="{CD76B513-D173-A947-BB00-CB844F8AAE6B}" type="pres">
      <dgm:prSet presAssocID="{AE8B67F8-93DF-C745-9258-62D5997BE3B6}" presName="parTxOnly" presStyleLbl="node1" presStyleIdx="2" presStyleCnt="4">
        <dgm:presLayoutVars>
          <dgm:bulletEnabled val="1"/>
        </dgm:presLayoutVars>
      </dgm:prSet>
      <dgm:spPr/>
    </dgm:pt>
    <dgm:pt modelId="{0F0F311F-0187-EC4E-BB01-7E62F34860E2}" type="pres">
      <dgm:prSet presAssocID="{200D21EB-61DD-EE4D-9BC0-853F36B25597}" presName="parSpace" presStyleCnt="0"/>
      <dgm:spPr/>
    </dgm:pt>
    <dgm:pt modelId="{5D41CF6C-61BF-A64E-8898-D47CB73B4DAC}" type="pres">
      <dgm:prSet presAssocID="{B5B1F98D-73E8-CA44-A695-CE25063478B0}" presName="parTxOnly" presStyleLbl="node1" presStyleIdx="3" presStyleCnt="4">
        <dgm:presLayoutVars>
          <dgm:bulletEnabled val="1"/>
        </dgm:presLayoutVars>
      </dgm:prSet>
      <dgm:spPr/>
    </dgm:pt>
  </dgm:ptLst>
  <dgm:cxnLst>
    <dgm:cxn modelId="{5CBEC41C-B63A-0046-BF95-609BBB965C01}" type="presOf" srcId="{320E3748-A0F2-CE4B-990D-B6DB6635A207}" destId="{DB73892F-99F2-0640-AFAA-7EA7C0013B01}" srcOrd="0" destOrd="0" presId="urn:microsoft.com/office/officeart/2005/8/layout/hChevron3"/>
    <dgm:cxn modelId="{85CD673C-AD42-B247-A988-2AEC933C4E67}" type="presOf" srcId="{B5B1F98D-73E8-CA44-A695-CE25063478B0}" destId="{5D41CF6C-61BF-A64E-8898-D47CB73B4DAC}" srcOrd="0" destOrd="0" presId="urn:microsoft.com/office/officeart/2005/8/layout/hChevron3"/>
    <dgm:cxn modelId="{92EFA942-8211-9A4E-9EA7-89713DE2FEC8}" type="presOf" srcId="{AE8B67F8-93DF-C745-9258-62D5997BE3B6}" destId="{CD76B513-D173-A947-BB00-CB844F8AAE6B}" srcOrd="0" destOrd="0" presId="urn:microsoft.com/office/officeart/2005/8/layout/hChevron3"/>
    <dgm:cxn modelId="{2406FC43-57E0-534F-990C-B5BB7DE68736}" srcId="{320E3748-A0F2-CE4B-990D-B6DB6635A207}" destId="{41BDCF72-6001-6A4C-9411-16C6E88F0F1D}" srcOrd="0" destOrd="0" parTransId="{66A3BD80-7198-C442-8B75-088219FC6257}" sibTransId="{D781F5CC-9AFE-BF49-A062-C4F507F71186}"/>
    <dgm:cxn modelId="{1DC34EA0-22AE-374A-A36D-217609F2C19F}" type="presOf" srcId="{41BDCF72-6001-6A4C-9411-16C6E88F0F1D}" destId="{884D00A4-107D-8946-9463-44E6A2E260B1}" srcOrd="0" destOrd="0" presId="urn:microsoft.com/office/officeart/2005/8/layout/hChevron3"/>
    <dgm:cxn modelId="{2B4CA8A6-AC40-A448-BA28-E522AD9AE93A}" type="presOf" srcId="{F6CAC27D-0E4B-AE4B-829B-53C1B7CB731F}" destId="{64DD36DA-D9DF-464F-B6E4-65BCE84F5538}" srcOrd="0" destOrd="0" presId="urn:microsoft.com/office/officeart/2005/8/layout/hChevron3"/>
    <dgm:cxn modelId="{5BC96FC6-E9F7-5B4F-9BB3-DC9C4E731337}" srcId="{320E3748-A0F2-CE4B-990D-B6DB6635A207}" destId="{F6CAC27D-0E4B-AE4B-829B-53C1B7CB731F}" srcOrd="1" destOrd="0" parTransId="{7C4DC74C-EA1B-9E41-B5C8-3247E63C831F}" sibTransId="{2CA06FB2-85B7-AF45-B0BC-490595A244C7}"/>
    <dgm:cxn modelId="{76012ADF-8A2F-1A4E-AFE7-31FADA2A0C79}" srcId="{320E3748-A0F2-CE4B-990D-B6DB6635A207}" destId="{AE8B67F8-93DF-C745-9258-62D5997BE3B6}" srcOrd="2" destOrd="0" parTransId="{DECB1020-D0D6-064C-A6F7-00D313DECC2A}" sibTransId="{200D21EB-61DD-EE4D-9BC0-853F36B25597}"/>
    <dgm:cxn modelId="{168C56F2-FE60-374F-A027-BA61863AD0B9}" srcId="{320E3748-A0F2-CE4B-990D-B6DB6635A207}" destId="{B5B1F98D-73E8-CA44-A695-CE25063478B0}" srcOrd="3" destOrd="0" parTransId="{258C01C2-8F15-EB4E-BD14-C352103929F0}" sibTransId="{B152BE75-702C-894A-B0BC-5FF11D7B88E8}"/>
    <dgm:cxn modelId="{3987EE48-5728-144B-8132-4A7C5F73C4CB}" type="presParOf" srcId="{DB73892F-99F2-0640-AFAA-7EA7C0013B01}" destId="{884D00A4-107D-8946-9463-44E6A2E260B1}" srcOrd="0" destOrd="0" presId="urn:microsoft.com/office/officeart/2005/8/layout/hChevron3"/>
    <dgm:cxn modelId="{5D88867E-9E21-9F4E-9BB7-E5B84B0028BA}" type="presParOf" srcId="{DB73892F-99F2-0640-AFAA-7EA7C0013B01}" destId="{61C95389-3B5B-2843-B16C-17448210F156}" srcOrd="1" destOrd="0" presId="urn:microsoft.com/office/officeart/2005/8/layout/hChevron3"/>
    <dgm:cxn modelId="{95C049E2-FF6F-EE4A-8711-5F14BE4BB375}" type="presParOf" srcId="{DB73892F-99F2-0640-AFAA-7EA7C0013B01}" destId="{64DD36DA-D9DF-464F-B6E4-65BCE84F5538}" srcOrd="2" destOrd="0" presId="urn:microsoft.com/office/officeart/2005/8/layout/hChevron3"/>
    <dgm:cxn modelId="{6F342255-F65B-0440-B1E8-DA9F6763FF21}" type="presParOf" srcId="{DB73892F-99F2-0640-AFAA-7EA7C0013B01}" destId="{F598ABBF-845E-1749-86F2-3C7CEB35FDDE}" srcOrd="3" destOrd="0" presId="urn:microsoft.com/office/officeart/2005/8/layout/hChevron3"/>
    <dgm:cxn modelId="{AC8305DD-05E2-9940-9F82-8AF0DC6175D1}" type="presParOf" srcId="{DB73892F-99F2-0640-AFAA-7EA7C0013B01}" destId="{CD76B513-D173-A947-BB00-CB844F8AAE6B}" srcOrd="4" destOrd="0" presId="urn:microsoft.com/office/officeart/2005/8/layout/hChevron3"/>
    <dgm:cxn modelId="{D09A7D47-BFA5-1147-A8B2-86F5134C5F0E}" type="presParOf" srcId="{DB73892F-99F2-0640-AFAA-7EA7C0013B01}" destId="{0F0F311F-0187-EC4E-BB01-7E62F34860E2}" srcOrd="5" destOrd="0" presId="urn:microsoft.com/office/officeart/2005/8/layout/hChevron3"/>
    <dgm:cxn modelId="{5B21EC3A-323B-2A48-85D3-DBB5B8FBD17E}" type="presParOf" srcId="{DB73892F-99F2-0640-AFAA-7EA7C0013B01}" destId="{5D41CF6C-61BF-A64E-8898-D47CB73B4DA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0E3748-A0F2-CE4B-990D-B6DB6635A207}" type="doc">
      <dgm:prSet loTypeId="urn:microsoft.com/office/officeart/2005/8/layout/hChevron3" loCatId="" qsTypeId="urn:microsoft.com/office/officeart/2005/8/quickstyle/simple5" qsCatId="simple" csTypeId="urn:microsoft.com/office/officeart/2005/8/colors/accent2_5" csCatId="accent2" phldr="1"/>
      <dgm:spPr/>
      <dgm:t>
        <a:bodyPr/>
        <a:lstStyle/>
        <a:p>
          <a:endParaRPr lang="en-US"/>
        </a:p>
      </dgm:t>
    </dgm:pt>
    <dgm:pt modelId="{41BDCF72-6001-6A4C-9411-16C6E88F0F1D}">
      <dgm:prSet phldrT="[Text]"/>
      <dgm:spPr>
        <a:solidFill>
          <a:schemeClr val="accent2">
            <a:lumMod val="20000"/>
            <a:lumOff val="80000"/>
          </a:schemeClr>
        </a:solidFill>
      </dgm:spPr>
      <dgm:t>
        <a:bodyPr/>
        <a:lstStyle/>
        <a:p>
          <a:pPr>
            <a:buClr>
              <a:srgbClr val="FFFFFF"/>
            </a:buClr>
            <a:buSzPts val="1100"/>
            <a:buChar char="●"/>
          </a:pPr>
          <a:r>
            <a:rPr lang="en-US" dirty="0"/>
            <a:t>Understand your question/objective</a:t>
          </a:r>
        </a:p>
      </dgm:t>
    </dgm:pt>
    <dgm:pt modelId="{66A3BD80-7198-C442-8B75-088219FC6257}" type="parTrans" cxnId="{2406FC43-57E0-534F-990C-B5BB7DE68736}">
      <dgm:prSet/>
      <dgm:spPr/>
      <dgm:t>
        <a:bodyPr/>
        <a:lstStyle/>
        <a:p>
          <a:endParaRPr lang="en-US"/>
        </a:p>
      </dgm:t>
    </dgm:pt>
    <dgm:pt modelId="{D781F5CC-9AFE-BF49-A062-C4F507F71186}" type="sibTrans" cxnId="{2406FC43-57E0-534F-990C-B5BB7DE68736}">
      <dgm:prSet/>
      <dgm:spPr/>
      <dgm:t>
        <a:bodyPr/>
        <a:lstStyle/>
        <a:p>
          <a:endParaRPr lang="en-US"/>
        </a:p>
      </dgm:t>
    </dgm:pt>
    <dgm:pt modelId="{F6CAC27D-0E4B-AE4B-829B-53C1B7CB731F}">
      <dgm:prSet/>
      <dgm:spPr>
        <a:solidFill>
          <a:schemeClr val="accent2">
            <a:lumMod val="20000"/>
            <a:lumOff val="80000"/>
          </a:schemeClr>
        </a:solidFill>
      </dgm:spPr>
      <dgm:t>
        <a:bodyPr/>
        <a:lstStyle/>
        <a:p>
          <a:r>
            <a:rPr lang="en-US" dirty="0"/>
            <a:t>sketch a workflow</a:t>
          </a:r>
        </a:p>
      </dgm:t>
    </dgm:pt>
    <dgm:pt modelId="{7C4DC74C-EA1B-9E41-B5C8-3247E63C831F}" type="parTrans" cxnId="{5BC96FC6-E9F7-5B4F-9BB3-DC9C4E731337}">
      <dgm:prSet/>
      <dgm:spPr/>
      <dgm:t>
        <a:bodyPr/>
        <a:lstStyle/>
        <a:p>
          <a:endParaRPr lang="en-US"/>
        </a:p>
      </dgm:t>
    </dgm:pt>
    <dgm:pt modelId="{2CA06FB2-85B7-AF45-B0BC-490595A244C7}" type="sibTrans" cxnId="{5BC96FC6-E9F7-5B4F-9BB3-DC9C4E731337}">
      <dgm:prSet/>
      <dgm:spPr/>
      <dgm:t>
        <a:bodyPr/>
        <a:lstStyle/>
        <a:p>
          <a:endParaRPr lang="en-US"/>
        </a:p>
      </dgm:t>
    </dgm:pt>
    <dgm:pt modelId="{AE8B67F8-93DF-C745-9258-62D5997BE3B6}">
      <dgm:prSet/>
      <dgm:spPr>
        <a:solidFill>
          <a:schemeClr val="accent2">
            <a:lumMod val="75000"/>
          </a:schemeClr>
        </a:solidFill>
        <a:ln>
          <a:solidFill>
            <a:schemeClr val="bg1"/>
          </a:solidFill>
        </a:ln>
      </dgm:spPr>
      <dgm:t>
        <a:bodyPr/>
        <a:lstStyle/>
        <a:p>
          <a:r>
            <a:rPr lang="en-US" dirty="0"/>
            <a:t>Pick packages </a:t>
          </a:r>
        </a:p>
      </dgm:t>
    </dgm:pt>
    <dgm:pt modelId="{DECB1020-D0D6-064C-A6F7-00D313DECC2A}" type="parTrans" cxnId="{76012ADF-8A2F-1A4E-AFE7-31FADA2A0C79}">
      <dgm:prSet/>
      <dgm:spPr/>
      <dgm:t>
        <a:bodyPr/>
        <a:lstStyle/>
        <a:p>
          <a:endParaRPr lang="en-US"/>
        </a:p>
      </dgm:t>
    </dgm:pt>
    <dgm:pt modelId="{200D21EB-61DD-EE4D-9BC0-853F36B25597}" type="sibTrans" cxnId="{76012ADF-8A2F-1A4E-AFE7-31FADA2A0C79}">
      <dgm:prSet/>
      <dgm:spPr/>
      <dgm:t>
        <a:bodyPr/>
        <a:lstStyle/>
        <a:p>
          <a:endParaRPr lang="en-US"/>
        </a:p>
      </dgm:t>
    </dgm:pt>
    <dgm:pt modelId="{B5B1F98D-73E8-CA44-A695-CE25063478B0}">
      <dgm:prSet/>
      <dgm:spPr>
        <a:solidFill>
          <a:schemeClr val="accent2">
            <a:lumMod val="20000"/>
            <a:lumOff val="80000"/>
          </a:schemeClr>
        </a:solidFill>
      </dgm:spPr>
      <dgm:t>
        <a:bodyPr/>
        <a:lstStyle/>
        <a:p>
          <a:r>
            <a:rPr lang="en-US" dirty="0"/>
            <a:t>Execute and debug the script</a:t>
          </a:r>
        </a:p>
      </dgm:t>
    </dgm:pt>
    <dgm:pt modelId="{258C01C2-8F15-EB4E-BD14-C352103929F0}" type="parTrans" cxnId="{168C56F2-FE60-374F-A027-BA61863AD0B9}">
      <dgm:prSet/>
      <dgm:spPr/>
      <dgm:t>
        <a:bodyPr/>
        <a:lstStyle/>
        <a:p>
          <a:endParaRPr lang="en-US"/>
        </a:p>
      </dgm:t>
    </dgm:pt>
    <dgm:pt modelId="{B152BE75-702C-894A-B0BC-5FF11D7B88E8}" type="sibTrans" cxnId="{168C56F2-FE60-374F-A027-BA61863AD0B9}">
      <dgm:prSet/>
      <dgm:spPr/>
      <dgm:t>
        <a:bodyPr/>
        <a:lstStyle/>
        <a:p>
          <a:endParaRPr lang="en-US"/>
        </a:p>
      </dgm:t>
    </dgm:pt>
    <dgm:pt modelId="{DB73892F-99F2-0640-AFAA-7EA7C0013B01}" type="pres">
      <dgm:prSet presAssocID="{320E3748-A0F2-CE4B-990D-B6DB6635A207}" presName="Name0" presStyleCnt="0">
        <dgm:presLayoutVars>
          <dgm:dir/>
          <dgm:resizeHandles val="exact"/>
        </dgm:presLayoutVars>
      </dgm:prSet>
      <dgm:spPr/>
    </dgm:pt>
    <dgm:pt modelId="{884D00A4-107D-8946-9463-44E6A2E260B1}" type="pres">
      <dgm:prSet presAssocID="{41BDCF72-6001-6A4C-9411-16C6E88F0F1D}" presName="parTxOnly" presStyleLbl="node1" presStyleIdx="0" presStyleCnt="4">
        <dgm:presLayoutVars>
          <dgm:bulletEnabled val="1"/>
        </dgm:presLayoutVars>
      </dgm:prSet>
      <dgm:spPr/>
    </dgm:pt>
    <dgm:pt modelId="{61C95389-3B5B-2843-B16C-17448210F156}" type="pres">
      <dgm:prSet presAssocID="{D781F5CC-9AFE-BF49-A062-C4F507F71186}" presName="parSpace" presStyleCnt="0"/>
      <dgm:spPr/>
    </dgm:pt>
    <dgm:pt modelId="{64DD36DA-D9DF-464F-B6E4-65BCE84F5538}" type="pres">
      <dgm:prSet presAssocID="{F6CAC27D-0E4B-AE4B-829B-53C1B7CB731F}" presName="parTxOnly" presStyleLbl="node1" presStyleIdx="1" presStyleCnt="4">
        <dgm:presLayoutVars>
          <dgm:bulletEnabled val="1"/>
        </dgm:presLayoutVars>
      </dgm:prSet>
      <dgm:spPr/>
    </dgm:pt>
    <dgm:pt modelId="{F598ABBF-845E-1749-86F2-3C7CEB35FDDE}" type="pres">
      <dgm:prSet presAssocID="{2CA06FB2-85B7-AF45-B0BC-490595A244C7}" presName="parSpace" presStyleCnt="0"/>
      <dgm:spPr/>
    </dgm:pt>
    <dgm:pt modelId="{CD76B513-D173-A947-BB00-CB844F8AAE6B}" type="pres">
      <dgm:prSet presAssocID="{AE8B67F8-93DF-C745-9258-62D5997BE3B6}" presName="parTxOnly" presStyleLbl="node1" presStyleIdx="2" presStyleCnt="4">
        <dgm:presLayoutVars>
          <dgm:bulletEnabled val="1"/>
        </dgm:presLayoutVars>
      </dgm:prSet>
      <dgm:spPr/>
    </dgm:pt>
    <dgm:pt modelId="{0F0F311F-0187-EC4E-BB01-7E62F34860E2}" type="pres">
      <dgm:prSet presAssocID="{200D21EB-61DD-EE4D-9BC0-853F36B25597}" presName="parSpace" presStyleCnt="0"/>
      <dgm:spPr/>
    </dgm:pt>
    <dgm:pt modelId="{5D41CF6C-61BF-A64E-8898-D47CB73B4DAC}" type="pres">
      <dgm:prSet presAssocID="{B5B1F98D-73E8-CA44-A695-CE25063478B0}" presName="parTxOnly" presStyleLbl="node1" presStyleIdx="3" presStyleCnt="4">
        <dgm:presLayoutVars>
          <dgm:bulletEnabled val="1"/>
        </dgm:presLayoutVars>
      </dgm:prSet>
      <dgm:spPr/>
    </dgm:pt>
  </dgm:ptLst>
  <dgm:cxnLst>
    <dgm:cxn modelId="{5CBEC41C-B63A-0046-BF95-609BBB965C01}" type="presOf" srcId="{320E3748-A0F2-CE4B-990D-B6DB6635A207}" destId="{DB73892F-99F2-0640-AFAA-7EA7C0013B01}" srcOrd="0" destOrd="0" presId="urn:microsoft.com/office/officeart/2005/8/layout/hChevron3"/>
    <dgm:cxn modelId="{85CD673C-AD42-B247-A988-2AEC933C4E67}" type="presOf" srcId="{B5B1F98D-73E8-CA44-A695-CE25063478B0}" destId="{5D41CF6C-61BF-A64E-8898-D47CB73B4DAC}" srcOrd="0" destOrd="0" presId="urn:microsoft.com/office/officeart/2005/8/layout/hChevron3"/>
    <dgm:cxn modelId="{92EFA942-8211-9A4E-9EA7-89713DE2FEC8}" type="presOf" srcId="{AE8B67F8-93DF-C745-9258-62D5997BE3B6}" destId="{CD76B513-D173-A947-BB00-CB844F8AAE6B}" srcOrd="0" destOrd="0" presId="urn:microsoft.com/office/officeart/2005/8/layout/hChevron3"/>
    <dgm:cxn modelId="{2406FC43-57E0-534F-990C-B5BB7DE68736}" srcId="{320E3748-A0F2-CE4B-990D-B6DB6635A207}" destId="{41BDCF72-6001-6A4C-9411-16C6E88F0F1D}" srcOrd="0" destOrd="0" parTransId="{66A3BD80-7198-C442-8B75-088219FC6257}" sibTransId="{D781F5CC-9AFE-BF49-A062-C4F507F71186}"/>
    <dgm:cxn modelId="{1DC34EA0-22AE-374A-A36D-217609F2C19F}" type="presOf" srcId="{41BDCF72-6001-6A4C-9411-16C6E88F0F1D}" destId="{884D00A4-107D-8946-9463-44E6A2E260B1}" srcOrd="0" destOrd="0" presId="urn:microsoft.com/office/officeart/2005/8/layout/hChevron3"/>
    <dgm:cxn modelId="{2B4CA8A6-AC40-A448-BA28-E522AD9AE93A}" type="presOf" srcId="{F6CAC27D-0E4B-AE4B-829B-53C1B7CB731F}" destId="{64DD36DA-D9DF-464F-B6E4-65BCE84F5538}" srcOrd="0" destOrd="0" presId="urn:microsoft.com/office/officeart/2005/8/layout/hChevron3"/>
    <dgm:cxn modelId="{5BC96FC6-E9F7-5B4F-9BB3-DC9C4E731337}" srcId="{320E3748-A0F2-CE4B-990D-B6DB6635A207}" destId="{F6CAC27D-0E4B-AE4B-829B-53C1B7CB731F}" srcOrd="1" destOrd="0" parTransId="{7C4DC74C-EA1B-9E41-B5C8-3247E63C831F}" sibTransId="{2CA06FB2-85B7-AF45-B0BC-490595A244C7}"/>
    <dgm:cxn modelId="{76012ADF-8A2F-1A4E-AFE7-31FADA2A0C79}" srcId="{320E3748-A0F2-CE4B-990D-B6DB6635A207}" destId="{AE8B67F8-93DF-C745-9258-62D5997BE3B6}" srcOrd="2" destOrd="0" parTransId="{DECB1020-D0D6-064C-A6F7-00D313DECC2A}" sibTransId="{200D21EB-61DD-EE4D-9BC0-853F36B25597}"/>
    <dgm:cxn modelId="{168C56F2-FE60-374F-A027-BA61863AD0B9}" srcId="{320E3748-A0F2-CE4B-990D-B6DB6635A207}" destId="{B5B1F98D-73E8-CA44-A695-CE25063478B0}" srcOrd="3" destOrd="0" parTransId="{258C01C2-8F15-EB4E-BD14-C352103929F0}" sibTransId="{B152BE75-702C-894A-B0BC-5FF11D7B88E8}"/>
    <dgm:cxn modelId="{3987EE48-5728-144B-8132-4A7C5F73C4CB}" type="presParOf" srcId="{DB73892F-99F2-0640-AFAA-7EA7C0013B01}" destId="{884D00A4-107D-8946-9463-44E6A2E260B1}" srcOrd="0" destOrd="0" presId="urn:microsoft.com/office/officeart/2005/8/layout/hChevron3"/>
    <dgm:cxn modelId="{5D88867E-9E21-9F4E-9BB7-E5B84B0028BA}" type="presParOf" srcId="{DB73892F-99F2-0640-AFAA-7EA7C0013B01}" destId="{61C95389-3B5B-2843-B16C-17448210F156}" srcOrd="1" destOrd="0" presId="urn:microsoft.com/office/officeart/2005/8/layout/hChevron3"/>
    <dgm:cxn modelId="{95C049E2-FF6F-EE4A-8711-5F14BE4BB375}" type="presParOf" srcId="{DB73892F-99F2-0640-AFAA-7EA7C0013B01}" destId="{64DD36DA-D9DF-464F-B6E4-65BCE84F5538}" srcOrd="2" destOrd="0" presId="urn:microsoft.com/office/officeart/2005/8/layout/hChevron3"/>
    <dgm:cxn modelId="{6F342255-F65B-0440-B1E8-DA9F6763FF21}" type="presParOf" srcId="{DB73892F-99F2-0640-AFAA-7EA7C0013B01}" destId="{F598ABBF-845E-1749-86F2-3C7CEB35FDDE}" srcOrd="3" destOrd="0" presId="urn:microsoft.com/office/officeart/2005/8/layout/hChevron3"/>
    <dgm:cxn modelId="{AC8305DD-05E2-9940-9F82-8AF0DC6175D1}" type="presParOf" srcId="{DB73892F-99F2-0640-AFAA-7EA7C0013B01}" destId="{CD76B513-D173-A947-BB00-CB844F8AAE6B}" srcOrd="4" destOrd="0" presId="urn:microsoft.com/office/officeart/2005/8/layout/hChevron3"/>
    <dgm:cxn modelId="{D09A7D47-BFA5-1147-A8B2-86F5134C5F0E}" type="presParOf" srcId="{DB73892F-99F2-0640-AFAA-7EA7C0013B01}" destId="{0F0F311F-0187-EC4E-BB01-7E62F34860E2}" srcOrd="5" destOrd="0" presId="urn:microsoft.com/office/officeart/2005/8/layout/hChevron3"/>
    <dgm:cxn modelId="{5B21EC3A-323B-2A48-85D3-DBB5B8FBD17E}" type="presParOf" srcId="{DB73892F-99F2-0640-AFAA-7EA7C0013B01}" destId="{5D41CF6C-61BF-A64E-8898-D47CB73B4DA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F5309-9888-9C4F-998D-4AB742037552}">
      <dsp:nvSpPr>
        <dsp:cNvPr id="0" name=""/>
        <dsp:cNvSpPr/>
      </dsp:nvSpPr>
      <dsp:spPr>
        <a:xfrm rot="16200000">
          <a:off x="240" y="79464"/>
          <a:ext cx="2759943" cy="2759943"/>
        </a:xfrm>
        <a:prstGeom prst="upArrow">
          <a:avLst>
            <a:gd name="adj1" fmla="val 50000"/>
            <a:gd name="adj2" fmla="val 35000"/>
          </a:avLst>
        </a:prstGeom>
        <a:solidFill>
          <a:srgbClr val="007F3D"/>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➣Quick/Simple one-time analysis</a:t>
          </a:r>
        </a:p>
        <a:p>
          <a:pPr marL="0" lvl="0" indent="0" algn="ctr" defTabSz="577850">
            <a:lnSpc>
              <a:spcPct val="90000"/>
            </a:lnSpc>
            <a:spcBef>
              <a:spcPct val="0"/>
            </a:spcBef>
            <a:spcAft>
              <a:spcPct val="35000"/>
            </a:spcAft>
            <a:buNone/>
          </a:pPr>
          <a:r>
            <a:rPr lang="en-US" sz="1300" kern="1200" dirty="0"/>
            <a:t>➣Basic statistics</a:t>
          </a:r>
        </a:p>
        <a:p>
          <a:pPr marL="0" lvl="0" indent="0" algn="ctr" defTabSz="577850">
            <a:lnSpc>
              <a:spcPct val="90000"/>
            </a:lnSpc>
            <a:spcBef>
              <a:spcPct val="0"/>
            </a:spcBef>
            <a:spcAft>
              <a:spcPct val="35000"/>
            </a:spcAft>
            <a:buNone/>
          </a:pPr>
          <a:r>
            <a:rPr lang="en-US" sz="1300" kern="1200" dirty="0"/>
            <a:t>➣Basic graph</a:t>
          </a:r>
        </a:p>
      </dsp:txBody>
      <dsp:txXfrm rot="5400000">
        <a:off x="483230" y="769450"/>
        <a:ext cx="2276953" cy="1379971"/>
      </dsp:txXfrm>
    </dsp:sp>
    <dsp:sp modelId="{B794531C-0D1B-BB43-B7F7-A8A7DE159B8C}">
      <dsp:nvSpPr>
        <dsp:cNvPr id="0" name=""/>
        <dsp:cNvSpPr/>
      </dsp:nvSpPr>
      <dsp:spPr>
        <a:xfrm rot="5400000">
          <a:off x="3037111" y="79464"/>
          <a:ext cx="2759943" cy="2759943"/>
        </a:xfrm>
        <a:prstGeom prst="upArrow">
          <a:avLst>
            <a:gd name="adj1" fmla="val 50000"/>
            <a:gd name="adj2" fmla="val 35000"/>
          </a:avLst>
        </a:prstGeom>
        <a:solidFill>
          <a:srgbClr val="59A4C6"/>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➣Large messy data</a:t>
          </a:r>
        </a:p>
        <a:p>
          <a:pPr marL="0" lvl="0" indent="0" algn="ctr" defTabSz="577850">
            <a:lnSpc>
              <a:spcPct val="90000"/>
            </a:lnSpc>
            <a:spcBef>
              <a:spcPct val="0"/>
            </a:spcBef>
            <a:spcAft>
              <a:spcPct val="35000"/>
            </a:spcAft>
            <a:buNone/>
          </a:pPr>
          <a:r>
            <a:rPr lang="en-US" sz="1300" kern="1200" dirty="0"/>
            <a:t>➣interactive format</a:t>
          </a:r>
        </a:p>
        <a:p>
          <a:pPr marL="0" lvl="0" indent="0" algn="ctr" defTabSz="577850">
            <a:lnSpc>
              <a:spcPct val="90000"/>
            </a:lnSpc>
            <a:spcBef>
              <a:spcPct val="0"/>
            </a:spcBef>
            <a:spcAft>
              <a:spcPct val="35000"/>
            </a:spcAft>
            <a:buNone/>
          </a:pPr>
          <a:r>
            <a:rPr lang="en-US" sz="1300" kern="1200" dirty="0"/>
            <a:t>➣Complex graphics</a:t>
          </a:r>
        </a:p>
        <a:p>
          <a:pPr marL="0" lvl="0" indent="0" algn="ctr" defTabSz="577850">
            <a:lnSpc>
              <a:spcPct val="90000"/>
            </a:lnSpc>
            <a:spcBef>
              <a:spcPct val="0"/>
            </a:spcBef>
            <a:spcAft>
              <a:spcPct val="35000"/>
            </a:spcAft>
            <a:buNone/>
          </a:pPr>
          <a:r>
            <a:rPr lang="en-US" sz="1300" kern="1200" dirty="0"/>
            <a:t>➣Data analysis report output</a:t>
          </a:r>
        </a:p>
      </dsp:txBody>
      <dsp:txXfrm rot="-5400000">
        <a:off x="3037111" y="769450"/>
        <a:ext cx="2276953" cy="13799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D00A4-107D-8946-9463-44E6A2E260B1}">
      <dsp:nvSpPr>
        <dsp:cNvPr id="0" name=""/>
        <dsp:cNvSpPr/>
      </dsp:nvSpPr>
      <dsp:spPr>
        <a:xfrm>
          <a:off x="1960" y="1100809"/>
          <a:ext cx="1967144" cy="786857"/>
        </a:xfrm>
        <a:prstGeom prst="homePlate">
          <a:avLst/>
        </a:prstGeom>
        <a:solidFill>
          <a:schemeClr val="tx2">
            <a:lumMod val="40000"/>
            <a:lumOff val="6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Clr>
              <a:srgbClr val="FFFFFF"/>
            </a:buClr>
            <a:buSzPts val="1100"/>
            <a:buNone/>
          </a:pPr>
          <a:r>
            <a:rPr lang="en-US" sz="1700" kern="1200" dirty="0"/>
            <a:t>Understand your question/objective</a:t>
          </a:r>
        </a:p>
      </dsp:txBody>
      <dsp:txXfrm>
        <a:off x="1960" y="1100809"/>
        <a:ext cx="1770430" cy="786857"/>
      </dsp:txXfrm>
    </dsp:sp>
    <dsp:sp modelId="{64DD36DA-D9DF-464F-B6E4-65BCE84F5538}">
      <dsp:nvSpPr>
        <dsp:cNvPr id="0" name=""/>
        <dsp:cNvSpPr/>
      </dsp:nvSpPr>
      <dsp:spPr>
        <a:xfrm>
          <a:off x="1575675" y="1100809"/>
          <a:ext cx="1967144" cy="786857"/>
        </a:xfrm>
        <a:prstGeom prst="chevron">
          <a:avLst/>
        </a:prstGeom>
        <a:solidFill>
          <a:schemeClr val="accent2">
            <a:lumMod val="60000"/>
            <a:lumOff val="4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sketch a workflow</a:t>
          </a:r>
        </a:p>
      </dsp:txBody>
      <dsp:txXfrm>
        <a:off x="1969104" y="1100809"/>
        <a:ext cx="1180287" cy="786857"/>
      </dsp:txXfrm>
    </dsp:sp>
    <dsp:sp modelId="{CD76B513-D173-A947-BB00-CB844F8AAE6B}">
      <dsp:nvSpPr>
        <dsp:cNvPr id="0" name=""/>
        <dsp:cNvSpPr/>
      </dsp:nvSpPr>
      <dsp:spPr>
        <a:xfrm>
          <a:off x="3149391" y="1100809"/>
          <a:ext cx="1967144" cy="786857"/>
        </a:xfrm>
        <a:prstGeom prst="chevron">
          <a:avLst/>
        </a:prstGeom>
        <a:solidFill>
          <a:schemeClr val="accent2">
            <a:lumMod val="75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Pick packages </a:t>
          </a:r>
        </a:p>
      </dsp:txBody>
      <dsp:txXfrm>
        <a:off x="3542820" y="1100809"/>
        <a:ext cx="1180287" cy="786857"/>
      </dsp:txXfrm>
    </dsp:sp>
    <dsp:sp modelId="{5D41CF6C-61BF-A64E-8898-D47CB73B4DAC}">
      <dsp:nvSpPr>
        <dsp:cNvPr id="0" name=""/>
        <dsp:cNvSpPr/>
      </dsp:nvSpPr>
      <dsp:spPr>
        <a:xfrm>
          <a:off x="4725066" y="1102021"/>
          <a:ext cx="1967144" cy="786857"/>
        </a:xfrm>
        <a:prstGeom prst="chevron">
          <a:avLst/>
        </a:prstGeom>
        <a:gradFill rotWithShape="0">
          <a:gsLst>
            <a:gs pos="0">
              <a:schemeClr val="accent2">
                <a:hueOff val="0"/>
                <a:satOff val="0"/>
                <a:lumOff val="0"/>
                <a:tint val="97000"/>
                <a:satMod val="100000"/>
                <a:lumMod val="102000"/>
              </a:schemeClr>
            </a:gs>
            <a:gs pos="50000">
              <a:schemeClr val="accent2">
                <a:hueOff val="0"/>
                <a:satOff val="0"/>
                <a:lumOff val="0"/>
                <a:shade val="100000"/>
                <a:satMod val="103000"/>
                <a:lumMod val="100000"/>
              </a:schemeClr>
            </a:gs>
            <a:gs pos="100000">
              <a:schemeClr val="accent2">
                <a:hueOff val="0"/>
                <a:satOff val="0"/>
                <a:lum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create and debug your script</a:t>
          </a:r>
        </a:p>
      </dsp:txBody>
      <dsp:txXfrm>
        <a:off x="5118495" y="1102021"/>
        <a:ext cx="1180287" cy="786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D00A4-107D-8946-9463-44E6A2E260B1}">
      <dsp:nvSpPr>
        <dsp:cNvPr id="0" name=""/>
        <dsp:cNvSpPr/>
      </dsp:nvSpPr>
      <dsp:spPr>
        <a:xfrm>
          <a:off x="948" y="290096"/>
          <a:ext cx="951794" cy="380717"/>
        </a:xfrm>
        <a:prstGeom prst="homePlate">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Clr>
              <a:srgbClr val="FFFFFF"/>
            </a:buClr>
            <a:buSzPts val="1100"/>
            <a:buNone/>
          </a:pPr>
          <a:r>
            <a:rPr lang="en-US" sz="800" kern="1200" dirty="0"/>
            <a:t>Understand your question/objective</a:t>
          </a:r>
        </a:p>
      </dsp:txBody>
      <dsp:txXfrm>
        <a:off x="948" y="290096"/>
        <a:ext cx="856615" cy="380717"/>
      </dsp:txXfrm>
    </dsp:sp>
    <dsp:sp modelId="{64DD36DA-D9DF-464F-B6E4-65BCE84F5538}">
      <dsp:nvSpPr>
        <dsp:cNvPr id="0" name=""/>
        <dsp:cNvSpPr/>
      </dsp:nvSpPr>
      <dsp:spPr>
        <a:xfrm>
          <a:off x="762384" y="290096"/>
          <a:ext cx="951794" cy="380717"/>
        </a:xfrm>
        <a:prstGeom prst="chevron">
          <a:avLst/>
        </a:prstGeom>
        <a:solidFill>
          <a:schemeClr val="accent2">
            <a:lumMod val="60000"/>
            <a:lumOff val="40000"/>
          </a:schemeClr>
        </a:solidFill>
        <a:ln>
          <a:solidFill>
            <a:schemeClr val="tx1"/>
          </a:solid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t>sketch a workflow</a:t>
          </a:r>
        </a:p>
      </dsp:txBody>
      <dsp:txXfrm>
        <a:off x="952743" y="290096"/>
        <a:ext cx="571077" cy="380717"/>
      </dsp:txXfrm>
    </dsp:sp>
    <dsp:sp modelId="{CD76B513-D173-A947-BB00-CB844F8AAE6B}">
      <dsp:nvSpPr>
        <dsp:cNvPr id="0" name=""/>
        <dsp:cNvSpPr/>
      </dsp:nvSpPr>
      <dsp:spPr>
        <a:xfrm>
          <a:off x="1523820" y="290096"/>
          <a:ext cx="951794" cy="380717"/>
        </a:xfrm>
        <a:prstGeom prst="chevron">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t>Pick packages </a:t>
          </a:r>
        </a:p>
      </dsp:txBody>
      <dsp:txXfrm>
        <a:off x="1714179" y="290096"/>
        <a:ext cx="571077" cy="380717"/>
      </dsp:txXfrm>
    </dsp:sp>
    <dsp:sp modelId="{5D41CF6C-61BF-A64E-8898-D47CB73B4DAC}">
      <dsp:nvSpPr>
        <dsp:cNvPr id="0" name=""/>
        <dsp:cNvSpPr/>
      </dsp:nvSpPr>
      <dsp:spPr>
        <a:xfrm>
          <a:off x="2285256" y="290096"/>
          <a:ext cx="951794" cy="380717"/>
        </a:xfrm>
        <a:prstGeom prst="chevron">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sz="800" kern="1200" dirty="0"/>
            <a:t>Execute and debug the script</a:t>
          </a:r>
        </a:p>
      </dsp:txBody>
      <dsp:txXfrm>
        <a:off x="2475615" y="290096"/>
        <a:ext cx="571077" cy="3807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D00A4-107D-8946-9463-44E6A2E260B1}">
      <dsp:nvSpPr>
        <dsp:cNvPr id="0" name=""/>
        <dsp:cNvSpPr/>
      </dsp:nvSpPr>
      <dsp:spPr>
        <a:xfrm>
          <a:off x="777" y="97109"/>
          <a:ext cx="779667" cy="311866"/>
        </a:xfrm>
        <a:prstGeom prst="homePlate">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32004" tIns="16002" rIns="8001" bIns="16002" numCol="1" spcCol="1270" anchor="ctr" anchorCtr="0">
          <a:noAutofit/>
        </a:bodyPr>
        <a:lstStyle/>
        <a:p>
          <a:pPr marL="0" lvl="0" indent="0" algn="ctr" defTabSz="266700">
            <a:lnSpc>
              <a:spcPct val="90000"/>
            </a:lnSpc>
            <a:spcBef>
              <a:spcPct val="0"/>
            </a:spcBef>
            <a:spcAft>
              <a:spcPct val="35000"/>
            </a:spcAft>
            <a:buClr>
              <a:srgbClr val="FFFFFF"/>
            </a:buClr>
            <a:buSzPts val="1100"/>
            <a:buNone/>
          </a:pPr>
          <a:r>
            <a:rPr lang="en-US" sz="600" kern="1200" dirty="0"/>
            <a:t>Understand your question/objective</a:t>
          </a:r>
        </a:p>
      </dsp:txBody>
      <dsp:txXfrm>
        <a:off x="777" y="97109"/>
        <a:ext cx="701701" cy="311866"/>
      </dsp:txXfrm>
    </dsp:sp>
    <dsp:sp modelId="{64DD36DA-D9DF-464F-B6E4-65BCE84F5538}">
      <dsp:nvSpPr>
        <dsp:cNvPr id="0" name=""/>
        <dsp:cNvSpPr/>
      </dsp:nvSpPr>
      <dsp:spPr>
        <a:xfrm>
          <a:off x="624510" y="97109"/>
          <a:ext cx="779667" cy="311866"/>
        </a:xfrm>
        <a:prstGeom prst="chevron">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sketch a workflow</a:t>
          </a:r>
        </a:p>
      </dsp:txBody>
      <dsp:txXfrm>
        <a:off x="780443" y="97109"/>
        <a:ext cx="467801" cy="311866"/>
      </dsp:txXfrm>
    </dsp:sp>
    <dsp:sp modelId="{CD76B513-D173-A947-BB00-CB844F8AAE6B}">
      <dsp:nvSpPr>
        <dsp:cNvPr id="0" name=""/>
        <dsp:cNvSpPr/>
      </dsp:nvSpPr>
      <dsp:spPr>
        <a:xfrm>
          <a:off x="1248244" y="97109"/>
          <a:ext cx="779667" cy="311866"/>
        </a:xfrm>
        <a:prstGeom prst="chevron">
          <a:avLst/>
        </a:prstGeom>
        <a:solidFill>
          <a:schemeClr val="accent2">
            <a:lumMod val="75000"/>
          </a:schemeClr>
        </a:solidFill>
        <a:ln>
          <a:solidFill>
            <a:schemeClr val="bg1"/>
          </a:solid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Pick packages </a:t>
          </a:r>
        </a:p>
      </dsp:txBody>
      <dsp:txXfrm>
        <a:off x="1404177" y="97109"/>
        <a:ext cx="467801" cy="311866"/>
      </dsp:txXfrm>
    </dsp:sp>
    <dsp:sp modelId="{5D41CF6C-61BF-A64E-8898-D47CB73B4DAC}">
      <dsp:nvSpPr>
        <dsp:cNvPr id="0" name=""/>
        <dsp:cNvSpPr/>
      </dsp:nvSpPr>
      <dsp:spPr>
        <a:xfrm>
          <a:off x="1871978" y="97109"/>
          <a:ext cx="779667" cy="311866"/>
        </a:xfrm>
        <a:prstGeom prst="chevron">
          <a:avLst/>
        </a:prstGeom>
        <a:solidFill>
          <a:schemeClr val="accent2">
            <a:lumMod val="20000"/>
            <a:lumOff val="80000"/>
          </a:schemeClr>
        </a:soli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24003" tIns="16002" rIns="8001" bIns="16002" numCol="1" spcCol="1270" anchor="ctr" anchorCtr="0">
          <a:noAutofit/>
        </a:bodyPr>
        <a:lstStyle/>
        <a:p>
          <a:pPr marL="0" lvl="0" indent="0" algn="ctr" defTabSz="266700">
            <a:lnSpc>
              <a:spcPct val="90000"/>
            </a:lnSpc>
            <a:spcBef>
              <a:spcPct val="0"/>
            </a:spcBef>
            <a:spcAft>
              <a:spcPct val="35000"/>
            </a:spcAft>
            <a:buNone/>
          </a:pPr>
          <a:r>
            <a:rPr lang="en-US" sz="600" kern="1200" dirty="0"/>
            <a:t>Execute and debug the script</a:t>
          </a:r>
        </a:p>
      </dsp:txBody>
      <dsp:txXfrm>
        <a:off x="2027911" y="97109"/>
        <a:ext cx="467801" cy="311866"/>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79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 like to review what I will be talking about today. First lets discuss when R is useful to use. Then Ill talk about how to think through utilizing R for your purposes. Then Ill give you an example of how to go about this workflow by analyzing qPCR results.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dfce81f1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dfce81f1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 often misconception is that computers are always useful however, sometimes pen and paper or another person is more useful.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On that same note, R is not always useful when you are analyzing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Contrary to popular belief, </a:t>
            </a:r>
            <a:r>
              <a:rPr lang="en-US" dirty="0" err="1"/>
              <a:t>bioinformatitions</a:t>
            </a:r>
            <a:r>
              <a:rPr lang="en-US" dirty="0"/>
              <a:t> don’t believe Excel is a bad word.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lets discuss when to use R vs. excel.</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19161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discussed when using R is useful lets discuss how to utilize it with max benefits. </a:t>
            </a:r>
          </a:p>
          <a:p>
            <a:pPr marL="0" lvl="0" indent="0" algn="l" rtl="0">
              <a:spcBef>
                <a:spcPts val="0"/>
              </a:spcBef>
              <a:spcAft>
                <a:spcPts val="0"/>
              </a:spcAft>
              <a:buNone/>
            </a:pPr>
            <a:r>
              <a:rPr lang="en-US" dirty="0"/>
              <a:t>The first thing to do is KNOW what you are trying to do.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sketch a workflow on how you think you can get from your data to the end result.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type of packages will best compliment your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get to the best part. Writing the script and running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this sounds simple enough and straightforward. Just know if your not sure during any step of. This workflow know that as you keep going through the steps it will become evident and you will need to circle back to fix/ or better understand your objective or rework your sketch.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Off course if a pipeline/template already exists then that’s your ideal application to use!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endParaRPr lang="en-US" dirty="0"/>
          </a:p>
        </p:txBody>
      </p:sp>
    </p:spTree>
    <p:extLst>
      <p:ext uri="{BB962C8B-B14F-4D97-AF65-F5344CB8AC3E}">
        <p14:creationId xmlns:p14="http://schemas.microsoft.com/office/powerpoint/2010/main" val="2587002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dfce81f1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dfce81f1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9B482E8-6E0E-1B4F-B1FD-C69DB9E858D9}" type="datetimeFigureOut">
              <a:rPr lang="en-US" smtClean="0"/>
              <a:pPr/>
              <a:t>9/29/20</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7863988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48787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47758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CHEDULE">
  <p:cSld name="SCHEDULE">
    <p:spTree>
      <p:nvGrpSpPr>
        <p:cNvPr id="1" name="Shape 88"/>
        <p:cNvGrpSpPr/>
        <p:nvPr/>
      </p:nvGrpSpPr>
      <p:grpSpPr>
        <a:xfrm>
          <a:off x="0" y="0"/>
          <a:ext cx="0" cy="0"/>
          <a:chOff x="0" y="0"/>
          <a:chExt cx="0" cy="0"/>
        </a:xfrm>
      </p:grpSpPr>
      <p:sp>
        <p:nvSpPr>
          <p:cNvPr id="92" name="Google Shape;92;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4" name="Google Shape;94;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6" name="Google Shape;96;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0" name="Google Shape;100;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1" name="Google Shape;101;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2" name="Google Shape;102;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5" name="Google Shape;105;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extLst>
      <p:ext uri="{BB962C8B-B14F-4D97-AF65-F5344CB8AC3E}">
        <p14:creationId xmlns:p14="http://schemas.microsoft.com/office/powerpoint/2010/main" val="422826914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AND DESIGN 1">
  <p:cSld name="HEADLAND DESIGN 1">
    <p:spTree>
      <p:nvGrpSpPr>
        <p:cNvPr id="1" name="Shape 106"/>
        <p:cNvGrpSpPr/>
        <p:nvPr/>
      </p:nvGrpSpPr>
      <p:grpSpPr>
        <a:xfrm>
          <a:off x="0" y="0"/>
          <a:ext cx="0" cy="0"/>
          <a:chOff x="0" y="0"/>
          <a:chExt cx="0" cy="0"/>
        </a:xfrm>
      </p:grpSpPr>
      <p:sp>
        <p:nvSpPr>
          <p:cNvPr id="109" name="Google Shape;109;p1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10" name="Google Shape;110;p1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114" name="Google Shape;114;p11"/>
          <p:cNvSpPr txBox="1">
            <a:spLocks noGrp="1"/>
          </p:cNvSpPr>
          <p:nvPr>
            <p:ph type="title" idx="2" hasCustomPrompt="1"/>
          </p:nvPr>
        </p:nvSpPr>
        <p:spPr>
          <a:xfrm>
            <a:off x="6020362" y="1903219"/>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extLst>
      <p:ext uri="{BB962C8B-B14F-4D97-AF65-F5344CB8AC3E}">
        <p14:creationId xmlns:p14="http://schemas.microsoft.com/office/powerpoint/2010/main" val="168634762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187"/>
        <p:cNvGrpSpPr/>
        <p:nvPr/>
      </p:nvGrpSpPr>
      <p:grpSpPr>
        <a:xfrm>
          <a:off x="0" y="0"/>
          <a:ext cx="0" cy="0"/>
          <a:chOff x="0" y="0"/>
          <a:chExt cx="0" cy="0"/>
        </a:xfrm>
      </p:grpSpPr>
      <p:sp>
        <p:nvSpPr>
          <p:cNvPr id="189" name="Google Shape;189;p22"/>
          <p:cNvSpPr txBox="1">
            <a:spLocks noGrp="1"/>
          </p:cNvSpPr>
          <p:nvPr>
            <p:ph type="ctrTitle"/>
          </p:nvPr>
        </p:nvSpPr>
        <p:spPr>
          <a:xfrm>
            <a:off x="1029374" y="892950"/>
            <a:ext cx="2061900" cy="20526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9C1B40"/>
              </a:buClr>
              <a:buSzPts val="1800"/>
              <a:buNone/>
              <a:defRPr sz="2400">
                <a:solidFill>
                  <a:schemeClr val="lt1"/>
                </a:solidFill>
              </a:defRPr>
            </a:lvl1pPr>
            <a:lvl2pPr lvl="1" rtl="0">
              <a:spcBef>
                <a:spcPts val="0"/>
              </a:spcBef>
              <a:spcAft>
                <a:spcPts val="0"/>
              </a:spcAft>
              <a:buClr>
                <a:srgbClr val="9C1B40"/>
              </a:buClr>
              <a:buSzPts val="5200"/>
              <a:buNone/>
              <a:defRPr sz="5200">
                <a:solidFill>
                  <a:srgbClr val="9C1B40"/>
                </a:solidFill>
              </a:defRPr>
            </a:lvl2pPr>
            <a:lvl3pPr lvl="2" rtl="0">
              <a:spcBef>
                <a:spcPts val="0"/>
              </a:spcBef>
              <a:spcAft>
                <a:spcPts val="0"/>
              </a:spcAft>
              <a:buClr>
                <a:srgbClr val="9C1B40"/>
              </a:buClr>
              <a:buSzPts val="5200"/>
              <a:buNone/>
              <a:defRPr sz="5200">
                <a:solidFill>
                  <a:srgbClr val="9C1B40"/>
                </a:solidFill>
              </a:defRPr>
            </a:lvl3pPr>
            <a:lvl4pPr lvl="3" rtl="0">
              <a:spcBef>
                <a:spcPts val="0"/>
              </a:spcBef>
              <a:spcAft>
                <a:spcPts val="0"/>
              </a:spcAft>
              <a:buClr>
                <a:srgbClr val="9C1B40"/>
              </a:buClr>
              <a:buSzPts val="5200"/>
              <a:buNone/>
              <a:defRPr sz="5200">
                <a:solidFill>
                  <a:srgbClr val="9C1B40"/>
                </a:solidFill>
              </a:defRPr>
            </a:lvl4pPr>
            <a:lvl5pPr lvl="4" rtl="0">
              <a:spcBef>
                <a:spcPts val="0"/>
              </a:spcBef>
              <a:spcAft>
                <a:spcPts val="0"/>
              </a:spcAft>
              <a:buClr>
                <a:srgbClr val="9C1B40"/>
              </a:buClr>
              <a:buSzPts val="5200"/>
              <a:buNone/>
              <a:defRPr sz="5200">
                <a:solidFill>
                  <a:srgbClr val="9C1B40"/>
                </a:solidFill>
              </a:defRPr>
            </a:lvl5pPr>
            <a:lvl6pPr lvl="5" rtl="0">
              <a:spcBef>
                <a:spcPts val="0"/>
              </a:spcBef>
              <a:spcAft>
                <a:spcPts val="0"/>
              </a:spcAft>
              <a:buClr>
                <a:srgbClr val="9C1B40"/>
              </a:buClr>
              <a:buSzPts val="5200"/>
              <a:buNone/>
              <a:defRPr sz="5200">
                <a:solidFill>
                  <a:srgbClr val="9C1B40"/>
                </a:solidFill>
              </a:defRPr>
            </a:lvl6pPr>
            <a:lvl7pPr lvl="6" rtl="0">
              <a:spcBef>
                <a:spcPts val="0"/>
              </a:spcBef>
              <a:spcAft>
                <a:spcPts val="0"/>
              </a:spcAft>
              <a:buClr>
                <a:srgbClr val="9C1B40"/>
              </a:buClr>
              <a:buSzPts val="5200"/>
              <a:buNone/>
              <a:defRPr sz="5200">
                <a:solidFill>
                  <a:srgbClr val="9C1B40"/>
                </a:solidFill>
              </a:defRPr>
            </a:lvl7pPr>
            <a:lvl8pPr lvl="7" rtl="0">
              <a:spcBef>
                <a:spcPts val="0"/>
              </a:spcBef>
              <a:spcAft>
                <a:spcPts val="0"/>
              </a:spcAft>
              <a:buClr>
                <a:srgbClr val="9C1B40"/>
              </a:buClr>
              <a:buSzPts val="5200"/>
              <a:buNone/>
              <a:defRPr sz="5200">
                <a:solidFill>
                  <a:srgbClr val="9C1B40"/>
                </a:solidFill>
              </a:defRPr>
            </a:lvl8pPr>
            <a:lvl9pPr lvl="8" rtl="0">
              <a:spcBef>
                <a:spcPts val="0"/>
              </a:spcBef>
              <a:spcAft>
                <a:spcPts val="0"/>
              </a:spcAft>
              <a:buClr>
                <a:srgbClr val="9C1B40"/>
              </a:buClr>
              <a:buSzPts val="5200"/>
              <a:buNone/>
              <a:defRPr sz="5200">
                <a:solidFill>
                  <a:srgbClr val="9C1B40"/>
                </a:solidFill>
              </a:defRPr>
            </a:lvl9pPr>
          </a:lstStyle>
          <a:p>
            <a:endParaRPr/>
          </a:p>
        </p:txBody>
      </p:sp>
      <p:sp>
        <p:nvSpPr>
          <p:cNvPr id="190" name="Google Shape;190;p22"/>
          <p:cNvSpPr txBox="1">
            <a:spLocks noGrp="1"/>
          </p:cNvSpPr>
          <p:nvPr>
            <p:ph type="subTitle" idx="1"/>
          </p:nvPr>
        </p:nvSpPr>
        <p:spPr>
          <a:xfrm>
            <a:off x="1029375" y="2982500"/>
            <a:ext cx="2399700" cy="792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9C1B40"/>
              </a:buClr>
              <a:buSzPts val="1100"/>
              <a:buNone/>
              <a:defRPr sz="1100">
                <a:solidFill>
                  <a:schemeClr val="lt1"/>
                </a:solidFill>
              </a:defRPr>
            </a:lvl1pPr>
            <a:lvl2pPr lvl="1" rtl="0">
              <a:lnSpc>
                <a:spcPct val="100000"/>
              </a:lnSpc>
              <a:spcBef>
                <a:spcPts val="0"/>
              </a:spcBef>
              <a:spcAft>
                <a:spcPts val="0"/>
              </a:spcAft>
              <a:buClr>
                <a:srgbClr val="9C1B40"/>
              </a:buClr>
              <a:buSzPts val="2800"/>
              <a:buNone/>
              <a:defRPr sz="2800">
                <a:solidFill>
                  <a:srgbClr val="9C1B40"/>
                </a:solidFill>
              </a:defRPr>
            </a:lvl2pPr>
            <a:lvl3pPr lvl="2" rtl="0">
              <a:lnSpc>
                <a:spcPct val="100000"/>
              </a:lnSpc>
              <a:spcBef>
                <a:spcPts val="0"/>
              </a:spcBef>
              <a:spcAft>
                <a:spcPts val="0"/>
              </a:spcAft>
              <a:buClr>
                <a:srgbClr val="9C1B40"/>
              </a:buClr>
              <a:buSzPts val="2800"/>
              <a:buNone/>
              <a:defRPr sz="2800">
                <a:solidFill>
                  <a:srgbClr val="9C1B40"/>
                </a:solidFill>
              </a:defRPr>
            </a:lvl3pPr>
            <a:lvl4pPr lvl="3" rtl="0">
              <a:lnSpc>
                <a:spcPct val="100000"/>
              </a:lnSpc>
              <a:spcBef>
                <a:spcPts val="0"/>
              </a:spcBef>
              <a:spcAft>
                <a:spcPts val="0"/>
              </a:spcAft>
              <a:buClr>
                <a:srgbClr val="9C1B40"/>
              </a:buClr>
              <a:buSzPts val="2800"/>
              <a:buNone/>
              <a:defRPr sz="2800">
                <a:solidFill>
                  <a:srgbClr val="9C1B40"/>
                </a:solidFill>
              </a:defRPr>
            </a:lvl4pPr>
            <a:lvl5pPr lvl="4" rtl="0">
              <a:lnSpc>
                <a:spcPct val="100000"/>
              </a:lnSpc>
              <a:spcBef>
                <a:spcPts val="0"/>
              </a:spcBef>
              <a:spcAft>
                <a:spcPts val="0"/>
              </a:spcAft>
              <a:buClr>
                <a:srgbClr val="9C1B40"/>
              </a:buClr>
              <a:buSzPts val="2800"/>
              <a:buNone/>
              <a:defRPr sz="2800">
                <a:solidFill>
                  <a:srgbClr val="9C1B40"/>
                </a:solidFill>
              </a:defRPr>
            </a:lvl5pPr>
            <a:lvl6pPr lvl="5" rtl="0">
              <a:lnSpc>
                <a:spcPct val="100000"/>
              </a:lnSpc>
              <a:spcBef>
                <a:spcPts val="0"/>
              </a:spcBef>
              <a:spcAft>
                <a:spcPts val="0"/>
              </a:spcAft>
              <a:buClr>
                <a:srgbClr val="9C1B40"/>
              </a:buClr>
              <a:buSzPts val="2800"/>
              <a:buNone/>
              <a:defRPr sz="2800">
                <a:solidFill>
                  <a:srgbClr val="9C1B40"/>
                </a:solidFill>
              </a:defRPr>
            </a:lvl6pPr>
            <a:lvl7pPr lvl="6" rtl="0">
              <a:lnSpc>
                <a:spcPct val="100000"/>
              </a:lnSpc>
              <a:spcBef>
                <a:spcPts val="0"/>
              </a:spcBef>
              <a:spcAft>
                <a:spcPts val="0"/>
              </a:spcAft>
              <a:buClr>
                <a:srgbClr val="9C1B40"/>
              </a:buClr>
              <a:buSzPts val="2800"/>
              <a:buNone/>
              <a:defRPr sz="2800">
                <a:solidFill>
                  <a:srgbClr val="9C1B40"/>
                </a:solidFill>
              </a:defRPr>
            </a:lvl7pPr>
            <a:lvl8pPr lvl="7" rtl="0">
              <a:lnSpc>
                <a:spcPct val="100000"/>
              </a:lnSpc>
              <a:spcBef>
                <a:spcPts val="0"/>
              </a:spcBef>
              <a:spcAft>
                <a:spcPts val="0"/>
              </a:spcAft>
              <a:buClr>
                <a:srgbClr val="9C1B40"/>
              </a:buClr>
              <a:buSzPts val="2800"/>
              <a:buNone/>
              <a:defRPr sz="2800">
                <a:solidFill>
                  <a:srgbClr val="9C1B40"/>
                </a:solidFill>
              </a:defRPr>
            </a:lvl8pPr>
            <a:lvl9pPr lvl="8" rtl="0">
              <a:lnSpc>
                <a:spcPct val="100000"/>
              </a:lnSpc>
              <a:spcBef>
                <a:spcPts val="0"/>
              </a:spcBef>
              <a:spcAft>
                <a:spcPts val="0"/>
              </a:spcAft>
              <a:buClr>
                <a:srgbClr val="9C1B40"/>
              </a:buClr>
              <a:buSzPts val="2800"/>
              <a:buNone/>
              <a:defRPr sz="2800">
                <a:solidFill>
                  <a:srgbClr val="9C1B40"/>
                </a:solidFill>
              </a:defRPr>
            </a:lvl9pPr>
          </a:lstStyle>
          <a:p>
            <a:endParaRPr/>
          </a:p>
        </p:txBody>
      </p:sp>
    </p:spTree>
    <p:extLst>
      <p:ext uri="{BB962C8B-B14F-4D97-AF65-F5344CB8AC3E}">
        <p14:creationId xmlns:p14="http://schemas.microsoft.com/office/powerpoint/2010/main" val="1174861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AND DESIGN 3">
  <p:cSld name="HEADLAND DESIGN 3">
    <p:spTree>
      <p:nvGrpSpPr>
        <p:cNvPr id="1" name="Shape 124"/>
        <p:cNvGrpSpPr/>
        <p:nvPr/>
      </p:nvGrpSpPr>
      <p:grpSpPr>
        <a:xfrm>
          <a:off x="0" y="0"/>
          <a:ext cx="0" cy="0"/>
          <a:chOff x="0" y="0"/>
          <a:chExt cx="0" cy="0"/>
        </a:xfrm>
      </p:grpSpPr>
      <p:sp>
        <p:nvSpPr>
          <p:cNvPr id="125" name="Google Shape;125;p13"/>
          <p:cNvSpPr txBox="1">
            <a:spLocks noGrp="1"/>
          </p:cNvSpPr>
          <p:nvPr>
            <p:ph type="ctrTitle"/>
          </p:nvPr>
        </p:nvSpPr>
        <p:spPr>
          <a:xfrm>
            <a:off x="668304"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6" name="Google Shape;126;p13"/>
          <p:cNvSpPr txBox="1">
            <a:spLocks noGrp="1"/>
          </p:cNvSpPr>
          <p:nvPr>
            <p:ph type="subTitle" idx="1"/>
          </p:nvPr>
        </p:nvSpPr>
        <p:spPr>
          <a:xfrm>
            <a:off x="668301"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9" name="Google Shape;129;p13"/>
          <p:cNvSpPr txBox="1">
            <a:spLocks noGrp="1"/>
          </p:cNvSpPr>
          <p:nvPr>
            <p:ph type="ctrTitle" idx="2"/>
          </p:nvPr>
        </p:nvSpPr>
        <p:spPr>
          <a:xfrm>
            <a:off x="899975" y="2446475"/>
            <a:ext cx="72663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13"/>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3"/>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extLst>
      <p:ext uri="{BB962C8B-B14F-4D97-AF65-F5344CB8AC3E}">
        <p14:creationId xmlns:p14="http://schemas.microsoft.com/office/powerpoint/2010/main" val="622976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TLE &amp; SUBTITLE ">
  <p:cSld name="TITTLE &amp; SUBTITLE ">
    <p:spTree>
      <p:nvGrpSpPr>
        <p:cNvPr id="1" name="Shape 49"/>
        <p:cNvGrpSpPr/>
        <p:nvPr/>
      </p:nvGrpSpPr>
      <p:grpSpPr>
        <a:xfrm>
          <a:off x="0" y="0"/>
          <a:ext cx="0" cy="0"/>
          <a:chOff x="0" y="0"/>
          <a:chExt cx="0" cy="0"/>
        </a:xfrm>
      </p:grpSpPr>
      <p:sp>
        <p:nvSpPr>
          <p:cNvPr id="52" name="Google Shape;52;p6"/>
          <p:cNvSpPr txBox="1">
            <a:spLocks noGrp="1"/>
          </p:cNvSpPr>
          <p:nvPr>
            <p:ph type="ctrTitle"/>
          </p:nvPr>
        </p:nvSpPr>
        <p:spPr>
          <a:xfrm>
            <a:off x="1010060" y="1167625"/>
            <a:ext cx="21498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3" name="Google Shape;53;p6"/>
          <p:cNvSpPr txBox="1">
            <a:spLocks noGrp="1"/>
          </p:cNvSpPr>
          <p:nvPr>
            <p:ph type="subTitle" idx="1"/>
          </p:nvPr>
        </p:nvSpPr>
        <p:spPr>
          <a:xfrm>
            <a:off x="4197949" y="3343675"/>
            <a:ext cx="417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824754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type="tx">
  <p:cSld name="QUOTE">
    <p:spTree>
      <p:nvGrpSpPr>
        <p:cNvPr id="1" name="Shape 36"/>
        <p:cNvGrpSpPr/>
        <p:nvPr/>
      </p:nvGrpSpPr>
      <p:grpSpPr>
        <a:xfrm>
          <a:off x="0" y="0"/>
          <a:ext cx="0" cy="0"/>
          <a:chOff x="0" y="0"/>
          <a:chExt cx="0" cy="0"/>
        </a:xfrm>
      </p:grpSpPr>
      <p:sp>
        <p:nvSpPr>
          <p:cNvPr id="39" name="Google Shape;39;p4"/>
          <p:cNvSpPr txBox="1">
            <a:spLocks noGrp="1"/>
          </p:cNvSpPr>
          <p:nvPr>
            <p:ph type="title"/>
          </p:nvPr>
        </p:nvSpPr>
        <p:spPr>
          <a:xfrm>
            <a:off x="2204650" y="2874200"/>
            <a:ext cx="4881900" cy="388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40" name="Google Shape;40;p4"/>
          <p:cNvSpPr txBox="1">
            <a:spLocks noGrp="1"/>
          </p:cNvSpPr>
          <p:nvPr>
            <p:ph type="subTitle" idx="1"/>
          </p:nvPr>
        </p:nvSpPr>
        <p:spPr>
          <a:xfrm>
            <a:off x="2280675" y="1938600"/>
            <a:ext cx="4881900" cy="9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66457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518357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75763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9/29/20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78164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9/29/20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67564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9/29/20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s" smtClean="0"/>
              <a:t>‹#›</a:t>
            </a:fld>
            <a:endParaRPr lang="e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051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1681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7509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9/29/20</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44628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97" name="Google Shape;197;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98" name="Google Shape;198;p2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9/29/20</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l"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641142895"/>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diagramQuickStyle" Target="../diagrams/quickStyle2.xml"/><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Layout" Target="../diagrams/layout2.xml"/><Relationship Id="rId11" Type="http://schemas.openxmlformats.org/officeDocument/2006/relationships/image" Target="../media/image7.svg"/><Relationship Id="rId5" Type="http://schemas.openxmlformats.org/officeDocument/2006/relationships/diagramData" Target="../diagrams/data2.xml"/><Relationship Id="rId15" Type="http://schemas.openxmlformats.org/officeDocument/2006/relationships/image" Target="../media/image11.svg"/><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diagramDrawing" Target="../diagrams/drawing2.xml"/><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t="-12000" r="-23000" b="-12000"/>
          </a:stretch>
        </a:blipFill>
        <a:effectLst/>
      </p:bgPr>
    </p:bg>
    <p:spTree>
      <p:nvGrpSpPr>
        <p:cNvPr id="1" name=""/>
        <p:cNvGrpSpPr/>
        <p:nvPr/>
      </p:nvGrpSpPr>
      <p:grpSpPr>
        <a:xfrm>
          <a:off x="0" y="0"/>
          <a:ext cx="0" cy="0"/>
          <a:chOff x="0" y="0"/>
          <a:chExt cx="0" cy="0"/>
        </a:xfrm>
      </p:grpSpPr>
      <p:sp>
        <p:nvSpPr>
          <p:cNvPr id="2" name="Google Shape;204;p27">
            <a:extLst>
              <a:ext uri="{FF2B5EF4-FFF2-40B4-BE49-F238E27FC236}">
                <a16:creationId xmlns:a16="http://schemas.microsoft.com/office/drawing/2014/main" id="{C46028D2-3446-FF4F-9D32-E9F33F6F3042}"/>
              </a:ext>
            </a:extLst>
          </p:cNvPr>
          <p:cNvSpPr txBox="1">
            <a:spLocks/>
          </p:cNvSpPr>
          <p:nvPr/>
        </p:nvSpPr>
        <p:spPr>
          <a:xfrm flipH="1">
            <a:off x="2179018" y="1546990"/>
            <a:ext cx="4785963" cy="2049519"/>
          </a:xfrm>
          <a:prstGeom prst="rect">
            <a:avLst/>
          </a:prstGeom>
          <a:solidFill>
            <a:srgbClr val="262734"/>
          </a:solidFill>
          <a:effectLst>
            <a:softEdge rad="3175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rgbClr val="FFFFFF"/>
                </a:solidFill>
                <a:latin typeface="Corbel" panose="020B0503020204020204" pitchFamily="34" charset="0"/>
              </a:rPr>
              <a:t>The Universe of R</a:t>
            </a:r>
          </a:p>
          <a:p>
            <a:pPr algn="ctr"/>
            <a:r>
              <a:rPr lang="en-US" sz="4000" dirty="0">
                <a:solidFill>
                  <a:srgbClr val="FFFFFF"/>
                </a:solidFill>
                <a:latin typeface="Corbel" panose="020B0503020204020204" pitchFamily="34" charset="0"/>
              </a:rPr>
              <a:t>Victoria Alers</a:t>
            </a:r>
            <a:br>
              <a:rPr lang="en-US" sz="4000" dirty="0">
                <a:solidFill>
                  <a:srgbClr val="FFFFFF"/>
                </a:solidFill>
                <a:latin typeface="Corbel" panose="020B0503020204020204" pitchFamily="34" charset="0"/>
              </a:rPr>
            </a:br>
            <a:r>
              <a:rPr lang="en-US" sz="4000" dirty="0">
                <a:solidFill>
                  <a:srgbClr val="FFFFFF"/>
                </a:solidFill>
                <a:latin typeface="Corbel" panose="020B0503020204020204" pitchFamily="34" charset="0"/>
              </a:rPr>
              <a:t>09/07/2020</a:t>
            </a:r>
          </a:p>
        </p:txBody>
      </p:sp>
    </p:spTree>
    <p:extLst>
      <p:ext uri="{BB962C8B-B14F-4D97-AF65-F5344CB8AC3E}">
        <p14:creationId xmlns:p14="http://schemas.microsoft.com/office/powerpoint/2010/main" val="351062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8" name="Google Shape;218;p29"/>
          <p:cNvSpPr txBox="1">
            <a:spLocks noGrp="1"/>
          </p:cNvSpPr>
          <p:nvPr>
            <p:ph type="subTitle" idx="1"/>
          </p:nvPr>
        </p:nvSpPr>
        <p:spPr>
          <a:xfrm flipH="1">
            <a:off x="4106650" y="1506091"/>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When to use R</a:t>
            </a:r>
            <a:endParaRPr dirty="0">
              <a:latin typeface="Squada One"/>
              <a:ea typeface="Squada One"/>
              <a:cs typeface="Squada One"/>
              <a:sym typeface="Squada One"/>
            </a:endParaRPr>
          </a:p>
        </p:txBody>
      </p:sp>
      <p:sp>
        <p:nvSpPr>
          <p:cNvPr id="215" name="Google Shape;215;p29"/>
          <p:cNvSpPr txBox="1">
            <a:spLocks noGrp="1"/>
          </p:cNvSpPr>
          <p:nvPr>
            <p:ph type="subTitle" idx="2"/>
          </p:nvPr>
        </p:nvSpPr>
        <p:spPr>
          <a:xfrm flipH="1">
            <a:off x="4108175" y="2413809"/>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Squada One"/>
                <a:ea typeface="Squada One"/>
                <a:cs typeface="Squada One"/>
                <a:sym typeface="Squada One"/>
              </a:rPr>
              <a:t>Data Analysis Workflow</a:t>
            </a:r>
            <a:endParaRPr dirty="0">
              <a:latin typeface="Squada One"/>
              <a:ea typeface="Squada One"/>
              <a:cs typeface="Squada One"/>
              <a:sym typeface="Squada One"/>
            </a:endParaRPr>
          </a:p>
        </p:txBody>
      </p:sp>
      <p:sp>
        <p:nvSpPr>
          <p:cNvPr id="216" name="Google Shape;216;p29"/>
          <p:cNvSpPr txBox="1">
            <a:spLocks noGrp="1"/>
          </p:cNvSpPr>
          <p:nvPr>
            <p:ph type="subTitle" idx="3"/>
          </p:nvPr>
        </p:nvSpPr>
        <p:spPr>
          <a:xfrm flipH="1">
            <a:off x="4008610" y="3417316"/>
            <a:ext cx="3567000" cy="561600"/>
          </a:xfrm>
          <a:prstGeom prst="rect">
            <a:avLst/>
          </a:prstGeom>
        </p:spPr>
        <p:txBody>
          <a:bodyPr spcFirstLastPara="1" wrap="square" lIns="91425" tIns="91425" rIns="91425" bIns="91425" anchor="b" anchorCtr="0">
            <a:noAutofit/>
          </a:bodyPr>
          <a:lstStyle/>
          <a:p>
            <a:pPr marL="0" lvl="0" indent="0"/>
            <a:r>
              <a:rPr lang="en-US" dirty="0"/>
              <a:t>qPCR Example</a:t>
            </a:r>
          </a:p>
        </p:txBody>
      </p:sp>
      <p:sp>
        <p:nvSpPr>
          <p:cNvPr id="219" name="Google Shape;219;p29"/>
          <p:cNvSpPr txBox="1">
            <a:spLocks noGrp="1"/>
          </p:cNvSpPr>
          <p:nvPr>
            <p:ph type="subTitle" idx="4"/>
          </p:nvPr>
        </p:nvSpPr>
        <p:spPr>
          <a:xfrm>
            <a:off x="4105125" y="1997168"/>
            <a:ext cx="3086940" cy="346314"/>
          </a:xfrm>
          <a:prstGeom prst="rect">
            <a:avLst/>
          </a:prstGeom>
        </p:spPr>
        <p:txBody>
          <a:bodyPr spcFirstLastPara="1" wrap="square" lIns="91425" tIns="91425" rIns="91425" bIns="91425" anchor="t" anchorCtr="0">
            <a:noAutofit/>
          </a:bodyPr>
          <a:lstStyle/>
          <a:p>
            <a:pPr marL="0" lvl="0" indent="0">
              <a:buClr>
                <a:schemeClr val="dk1"/>
              </a:buClr>
            </a:pPr>
            <a:r>
              <a:rPr lang="en-US" sz="1000" dirty="0">
                <a:sym typeface="Squada One"/>
              </a:rPr>
              <a:t>R is not always the answer. So when is it?</a:t>
            </a:r>
            <a:endParaRPr sz="1000" dirty="0"/>
          </a:p>
        </p:txBody>
      </p:sp>
      <p:sp>
        <p:nvSpPr>
          <p:cNvPr id="220" name="Google Shape;220;p29"/>
          <p:cNvSpPr txBox="1">
            <a:spLocks noGrp="1"/>
          </p:cNvSpPr>
          <p:nvPr>
            <p:ph type="subTitle" idx="5"/>
          </p:nvPr>
        </p:nvSpPr>
        <p:spPr>
          <a:xfrm>
            <a:off x="4105124" y="2834557"/>
            <a:ext cx="4715853" cy="4869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t>What Packages? How do I set things up for a successful and interpretable analysis?</a:t>
            </a:r>
            <a:endParaRPr sz="1000" dirty="0"/>
          </a:p>
          <a:p>
            <a:pPr marL="0" lvl="0" indent="0" algn="l" rtl="0">
              <a:spcBef>
                <a:spcPts val="0"/>
              </a:spcBef>
              <a:spcAft>
                <a:spcPts val="0"/>
              </a:spcAft>
              <a:buNone/>
            </a:pPr>
            <a:endParaRPr sz="1000" dirty="0"/>
          </a:p>
        </p:txBody>
      </p:sp>
      <p:sp>
        <p:nvSpPr>
          <p:cNvPr id="217" name="Google Shape;217;p29"/>
          <p:cNvSpPr txBox="1">
            <a:spLocks noGrp="1"/>
          </p:cNvSpPr>
          <p:nvPr>
            <p:ph type="subTitle" idx="6"/>
          </p:nvPr>
        </p:nvSpPr>
        <p:spPr>
          <a:xfrm>
            <a:off x="4008610" y="3838066"/>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t>Example workflow</a:t>
            </a:r>
            <a:endParaRPr sz="1000" dirty="0"/>
          </a:p>
        </p:txBody>
      </p:sp>
      <p:sp>
        <p:nvSpPr>
          <p:cNvPr id="221" name="Google Shape;221;p2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TABLE OF CONTENTS</a:t>
            </a:r>
            <a:endParaRPr/>
          </a:p>
        </p:txBody>
      </p:sp>
      <p:sp>
        <p:nvSpPr>
          <p:cNvPr id="224" name="Google Shape;224;p29"/>
          <p:cNvSpPr txBox="1">
            <a:spLocks noGrp="1"/>
          </p:cNvSpPr>
          <p:nvPr>
            <p:ph type="title" idx="9"/>
          </p:nvPr>
        </p:nvSpPr>
        <p:spPr>
          <a:xfrm>
            <a:off x="2597850" y="1626003"/>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a:t>
            </a:r>
            <a:endParaRPr/>
          </a:p>
        </p:txBody>
      </p:sp>
      <p:sp>
        <p:nvSpPr>
          <p:cNvPr id="225" name="Google Shape;225;p29"/>
          <p:cNvSpPr txBox="1">
            <a:spLocks noGrp="1"/>
          </p:cNvSpPr>
          <p:nvPr>
            <p:ph type="title" idx="13"/>
          </p:nvPr>
        </p:nvSpPr>
        <p:spPr>
          <a:xfrm>
            <a:off x="2597850" y="2520909"/>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02</a:t>
            </a:r>
            <a:endParaRPr/>
          </a:p>
        </p:txBody>
      </p:sp>
      <p:sp>
        <p:nvSpPr>
          <p:cNvPr id="226" name="Google Shape;226;p29"/>
          <p:cNvSpPr txBox="1">
            <a:spLocks noGrp="1"/>
          </p:cNvSpPr>
          <p:nvPr>
            <p:ph type="title" idx="14"/>
          </p:nvPr>
        </p:nvSpPr>
        <p:spPr>
          <a:xfrm>
            <a:off x="2599375" y="3524416"/>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6" name="Google Shape;306;p36"/>
          <p:cNvSpPr txBox="1">
            <a:spLocks noGrp="1"/>
          </p:cNvSpPr>
          <p:nvPr>
            <p:ph type="ctrTitle"/>
          </p:nvPr>
        </p:nvSpPr>
        <p:spPr>
          <a:xfrm>
            <a:off x="2355464" y="81080"/>
            <a:ext cx="4433072" cy="609137"/>
          </a:xfrm>
          <a:prstGeom prst="rect">
            <a:avLst/>
          </a:prstGeom>
          <a:solidFill>
            <a:schemeClr val="bg1"/>
          </a:solidFill>
        </p:spPr>
        <p:txBody>
          <a:bodyPr spcFirstLastPara="1" wrap="square" lIns="91425" tIns="91425" rIns="91425" bIns="91425" anchor="t" anchorCtr="0">
            <a:noAutofit/>
          </a:bodyPr>
          <a:lstStyle/>
          <a:p>
            <a:pPr marL="0" lvl="0" indent="0" rtl="0">
              <a:spcBef>
                <a:spcPts val="0"/>
              </a:spcBef>
              <a:spcAft>
                <a:spcPts val="0"/>
              </a:spcAft>
              <a:buNone/>
            </a:pPr>
            <a:r>
              <a:rPr lang="en-US" sz="3200" dirty="0">
                <a:solidFill>
                  <a:schemeClr val="tx1"/>
                </a:solidFill>
              </a:rPr>
              <a:t>When to use R?</a:t>
            </a:r>
          </a:p>
        </p:txBody>
      </p:sp>
      <p:pic>
        <p:nvPicPr>
          <p:cNvPr id="2" name="Picture 1">
            <a:extLst>
              <a:ext uri="{FF2B5EF4-FFF2-40B4-BE49-F238E27FC236}">
                <a16:creationId xmlns:a16="http://schemas.microsoft.com/office/drawing/2014/main" id="{3BAF4AD9-BCAD-FB46-914D-89F11A50C9ED}"/>
              </a:ext>
            </a:extLst>
          </p:cNvPr>
          <p:cNvPicPr>
            <a:picLocks noChangeAspect="1"/>
          </p:cNvPicPr>
          <p:nvPr/>
        </p:nvPicPr>
        <p:blipFill>
          <a:blip r:embed="rId3"/>
          <a:stretch>
            <a:fillRect/>
          </a:stretch>
        </p:blipFill>
        <p:spPr>
          <a:xfrm>
            <a:off x="1495336" y="857095"/>
            <a:ext cx="5909121" cy="4205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A0D99B5-49D6-9244-8029-2CB283E77F45}"/>
              </a:ext>
            </a:extLst>
          </p:cNvPr>
          <p:cNvGraphicFramePr/>
          <p:nvPr>
            <p:extLst>
              <p:ext uri="{D42A27DB-BD31-4B8C-83A1-F6EECF244321}">
                <p14:modId xmlns:p14="http://schemas.microsoft.com/office/powerpoint/2010/main" val="449282514"/>
              </p:ext>
            </p:extLst>
          </p:nvPr>
        </p:nvGraphicFramePr>
        <p:xfrm>
          <a:off x="1714765" y="1315571"/>
          <a:ext cx="5797296" cy="2918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Logo, icon&#10;&#10;Description automatically generated">
            <a:extLst>
              <a:ext uri="{FF2B5EF4-FFF2-40B4-BE49-F238E27FC236}">
                <a16:creationId xmlns:a16="http://schemas.microsoft.com/office/drawing/2014/main" id="{64A0038D-EA3D-F042-8A3C-EA45013CC8FF}"/>
              </a:ext>
            </a:extLst>
          </p:cNvPr>
          <p:cNvPicPr>
            <a:picLocks noChangeAspect="1"/>
          </p:cNvPicPr>
          <p:nvPr/>
        </p:nvPicPr>
        <p:blipFill>
          <a:blip r:embed="rId8"/>
          <a:stretch>
            <a:fillRect/>
          </a:stretch>
        </p:blipFill>
        <p:spPr>
          <a:xfrm>
            <a:off x="7512061" y="2219977"/>
            <a:ext cx="1434619" cy="111005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13104C25-FC76-9640-8CCC-CE69F8761A8E}"/>
              </a:ext>
            </a:extLst>
          </p:cNvPr>
          <p:cNvPicPr>
            <a:picLocks noChangeAspect="1"/>
          </p:cNvPicPr>
          <p:nvPr/>
        </p:nvPicPr>
        <p:blipFill rotWithShape="1">
          <a:blip r:embed="rId9"/>
          <a:srcRect r="46613"/>
          <a:stretch/>
        </p:blipFill>
        <p:spPr>
          <a:xfrm>
            <a:off x="-237864" y="1618501"/>
            <a:ext cx="2039246" cy="2387350"/>
          </a:xfrm>
          <a:prstGeom prst="rect">
            <a:avLst/>
          </a:prstGeom>
        </p:spPr>
      </p:pic>
      <p:sp>
        <p:nvSpPr>
          <p:cNvPr id="6" name="Google Shape;306;p36">
            <a:extLst>
              <a:ext uri="{FF2B5EF4-FFF2-40B4-BE49-F238E27FC236}">
                <a16:creationId xmlns:a16="http://schemas.microsoft.com/office/drawing/2014/main" id="{342F74E1-5BAA-914E-9402-52E0A227EB93}"/>
              </a:ext>
            </a:extLst>
          </p:cNvPr>
          <p:cNvSpPr txBox="1">
            <a:spLocks noGrp="1"/>
          </p:cNvSpPr>
          <p:nvPr/>
        </p:nvSpPr>
        <p:spPr bwMode="black">
          <a:xfrm>
            <a:off x="2355464" y="190357"/>
            <a:ext cx="4433072" cy="609137"/>
          </a:xfrm>
          <a:prstGeom prst="rect">
            <a:avLst/>
          </a:prstGeom>
          <a:solidFill>
            <a:schemeClr val="bg1"/>
          </a:solidFill>
          <a:ln w="31750" cap="sq">
            <a:solidFill>
              <a:srgbClr val="404040"/>
            </a:solid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9C1B40"/>
              </a:buClr>
              <a:buSzPts val="1800"/>
              <a:buNone/>
              <a:defRPr sz="2400" kern="1200" cap="all" spc="150" baseline="0">
                <a:solidFill>
                  <a:schemeClr val="lt1"/>
                </a:solidFill>
                <a:latin typeface="+mj-lt"/>
                <a:ea typeface="+mj-ea"/>
                <a:cs typeface="+mj-cs"/>
              </a:defRPr>
            </a:lvl1pPr>
            <a:lvl2pPr lvl="1" rtl="0">
              <a:spcBef>
                <a:spcPts val="0"/>
              </a:spcBef>
              <a:spcAft>
                <a:spcPts val="0"/>
              </a:spcAft>
              <a:buClr>
                <a:srgbClr val="9C1B40"/>
              </a:buClr>
              <a:buSzPts val="5200"/>
              <a:buNone/>
              <a:defRPr sz="5200">
                <a:solidFill>
                  <a:srgbClr val="9C1B40"/>
                </a:solidFill>
              </a:defRPr>
            </a:lvl2pPr>
            <a:lvl3pPr lvl="2" rtl="0">
              <a:spcBef>
                <a:spcPts val="0"/>
              </a:spcBef>
              <a:spcAft>
                <a:spcPts val="0"/>
              </a:spcAft>
              <a:buClr>
                <a:srgbClr val="9C1B40"/>
              </a:buClr>
              <a:buSzPts val="5200"/>
              <a:buNone/>
              <a:defRPr sz="5200">
                <a:solidFill>
                  <a:srgbClr val="9C1B40"/>
                </a:solidFill>
              </a:defRPr>
            </a:lvl3pPr>
            <a:lvl4pPr lvl="3" rtl="0">
              <a:spcBef>
                <a:spcPts val="0"/>
              </a:spcBef>
              <a:spcAft>
                <a:spcPts val="0"/>
              </a:spcAft>
              <a:buClr>
                <a:srgbClr val="9C1B40"/>
              </a:buClr>
              <a:buSzPts val="5200"/>
              <a:buNone/>
              <a:defRPr sz="5200">
                <a:solidFill>
                  <a:srgbClr val="9C1B40"/>
                </a:solidFill>
              </a:defRPr>
            </a:lvl4pPr>
            <a:lvl5pPr lvl="4" rtl="0">
              <a:spcBef>
                <a:spcPts val="0"/>
              </a:spcBef>
              <a:spcAft>
                <a:spcPts val="0"/>
              </a:spcAft>
              <a:buClr>
                <a:srgbClr val="9C1B40"/>
              </a:buClr>
              <a:buSzPts val="5200"/>
              <a:buNone/>
              <a:defRPr sz="5200">
                <a:solidFill>
                  <a:srgbClr val="9C1B40"/>
                </a:solidFill>
              </a:defRPr>
            </a:lvl5pPr>
            <a:lvl6pPr lvl="5" rtl="0">
              <a:spcBef>
                <a:spcPts val="0"/>
              </a:spcBef>
              <a:spcAft>
                <a:spcPts val="0"/>
              </a:spcAft>
              <a:buClr>
                <a:srgbClr val="9C1B40"/>
              </a:buClr>
              <a:buSzPts val="5200"/>
              <a:buNone/>
              <a:defRPr sz="5200">
                <a:solidFill>
                  <a:srgbClr val="9C1B40"/>
                </a:solidFill>
              </a:defRPr>
            </a:lvl6pPr>
            <a:lvl7pPr lvl="6" rtl="0">
              <a:spcBef>
                <a:spcPts val="0"/>
              </a:spcBef>
              <a:spcAft>
                <a:spcPts val="0"/>
              </a:spcAft>
              <a:buClr>
                <a:srgbClr val="9C1B40"/>
              </a:buClr>
              <a:buSzPts val="5200"/>
              <a:buNone/>
              <a:defRPr sz="5200">
                <a:solidFill>
                  <a:srgbClr val="9C1B40"/>
                </a:solidFill>
              </a:defRPr>
            </a:lvl7pPr>
            <a:lvl8pPr lvl="7" rtl="0">
              <a:spcBef>
                <a:spcPts val="0"/>
              </a:spcBef>
              <a:spcAft>
                <a:spcPts val="0"/>
              </a:spcAft>
              <a:buClr>
                <a:srgbClr val="9C1B40"/>
              </a:buClr>
              <a:buSzPts val="5200"/>
              <a:buNone/>
              <a:defRPr sz="5200">
                <a:solidFill>
                  <a:srgbClr val="9C1B40"/>
                </a:solidFill>
              </a:defRPr>
            </a:lvl8pPr>
            <a:lvl9pPr lvl="8" rtl="0">
              <a:spcBef>
                <a:spcPts val="0"/>
              </a:spcBef>
              <a:spcAft>
                <a:spcPts val="0"/>
              </a:spcAft>
              <a:buClr>
                <a:srgbClr val="9C1B40"/>
              </a:buClr>
              <a:buSzPts val="5200"/>
              <a:buNone/>
              <a:defRPr sz="5200">
                <a:solidFill>
                  <a:srgbClr val="9C1B40"/>
                </a:solidFill>
              </a:defRPr>
            </a:lvl9pPr>
          </a:lstStyle>
          <a:p>
            <a:pPr marL="0" lvl="0" indent="0" rtl="0">
              <a:spcBef>
                <a:spcPts val="0"/>
              </a:spcBef>
              <a:spcAft>
                <a:spcPts val="0"/>
              </a:spcAft>
              <a:buNone/>
            </a:pPr>
            <a:r>
              <a:rPr lang="en-US" sz="3200" dirty="0">
                <a:solidFill>
                  <a:schemeClr val="tx1"/>
                </a:solidFill>
              </a:rPr>
              <a:t>When to use R?</a:t>
            </a:r>
          </a:p>
        </p:txBody>
      </p:sp>
    </p:spTree>
    <p:extLst>
      <p:ext uri="{BB962C8B-B14F-4D97-AF65-F5344CB8AC3E}">
        <p14:creationId xmlns:p14="http://schemas.microsoft.com/office/powerpoint/2010/main" val="192813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052" name="Picture 4" descr="cran">
            <a:extLst>
              <a:ext uri="{FF2B5EF4-FFF2-40B4-BE49-F238E27FC236}">
                <a16:creationId xmlns:a16="http://schemas.microsoft.com/office/drawing/2014/main" id="{F3F30191-708C-E343-82AE-2CC37E4961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897" b="96069" l="3563" r="94537">
                        <a14:foregroundMark x1="9026" y1="81081" x2="9264" y2="86732"/>
                        <a14:foregroundMark x1="12114" y1="95823" x2="12114" y2="95823"/>
                        <a14:foregroundMark x1="3563" y1="85012" x2="3563" y2="85012"/>
                        <a14:foregroundMark x1="37055" y1="96560" x2="37055" y2="96560"/>
                        <a14:foregroundMark x1="60095" y1="83047" x2="60095" y2="83047"/>
                        <a14:foregroundMark x1="55344" y1="80098" x2="55344" y2="80098"/>
                        <a14:foregroundMark x1="64371" y1="80835" x2="64371" y2="80835"/>
                        <a14:foregroundMark x1="64846" y1="80098" x2="64846" y2="80098"/>
                        <a14:foregroundMark x1="75534" y1="81327" x2="75534" y2="81327"/>
                        <a14:foregroundMark x1="78860" y1="80835" x2="86936" y2="80590"/>
                        <a14:foregroundMark x1="92399" y1="81572" x2="92399" y2="81572"/>
                        <a14:foregroundMark x1="84561" y1="91155" x2="84561" y2="91155"/>
                        <a14:foregroundMark x1="85748" y1="75921" x2="87648" y2="91155"/>
                        <a14:foregroundMark x1="94774" y1="80590" x2="94774" y2="80590"/>
                        <a14:foregroundMark x1="52732" y1="68796" x2="52732" y2="68796"/>
                        <a14:foregroundMark x1="53207" y1="64865" x2="52494" y2="58477"/>
                        <a14:foregroundMark x1="73159" y1="61671" x2="72684" y2="67568"/>
                        <a14:foregroundMark x1="71971" y1="54545" x2="73872" y2="53317"/>
                        <a14:foregroundMark x1="83848" y1="45209" x2="87173" y2="34889"/>
                        <a14:foregroundMark x1="84561" y1="34644" x2="84561" y2="34644"/>
                        <a14:foregroundMark x1="59620" y1="43980" x2="63183" y2="34889"/>
                        <a14:foregroundMark x1="60095" y1="32187" x2="62233" y2="45455"/>
                        <a14:foregroundMark x1="65558" y1="47912" x2="66271" y2="32924"/>
                        <a14:foregroundMark x1="68409" y1="34889" x2="67696" y2="43489"/>
                        <a14:foregroundMark x1="61283" y1="48649" x2="57720" y2="34644"/>
                        <a14:foregroundMark x1="33492" y1="34889" x2="36342" y2="46192"/>
                        <a14:foregroundMark x1="12352" y1="32432" x2="12352" y2="47174"/>
                        <a14:foregroundMark x1="26128" y1="12776" x2="25891" y2="22850"/>
                        <a14:foregroundMark x1="23278" y1="5897" x2="23278" y2="5897"/>
                        <a14:foregroundMark x1="52732" y1="16708" x2="52732" y2="16708"/>
                        <a14:foregroundMark x1="51306" y1="11794" x2="47743" y2="11548"/>
                        <a14:foregroundMark x1="42755" y1="17936" x2="42993" y2="19656"/>
                        <a14:foregroundMark x1="68409" y1="23342" x2="66508" y2="16953"/>
                        <a14:foregroundMark x1="74822" y1="12776" x2="76485" y2="21376"/>
                        <a14:foregroundMark x1="77197" y1="25061" x2="66508" y2="12039"/>
                        <a14:foregroundMark x1="80998" y1="35135" x2="85273" y2="39803"/>
                        <a14:foregroundMark x1="73872" y1="55774" x2="76722" y2="63391"/>
                        <a14:foregroundMark x1="92637" y1="42752" x2="90261" y2="41032"/>
                        <a14:foregroundMark x1="56057" y1="42260" x2="54394" y2="42506"/>
                        <a14:foregroundMark x1="79335" y1="17936" x2="79097" y2="23833"/>
                        <a14:foregroundMark x1="43943" y1="68305" x2="48931" y2="60688"/>
                        <a14:foregroundMark x1="55582" y1="83784" x2="60333" y2="86241"/>
                        <a14:foregroundMark x1="61758" y1="92383" x2="70784" y2="85749"/>
                        <a14:foregroundMark x1="27078" y1="60934" x2="24466" y2="61179"/>
                        <a14:backgroundMark x1="3325" y1="14742" x2="3325" y2="14742"/>
                      </a14:backgroundRemoval>
                    </a14:imgEffect>
                  </a14:imgLayer>
                </a14:imgProps>
              </a:ext>
              <a:ext uri="{28A0092B-C50C-407E-A947-70E740481C1C}">
                <a14:useLocalDpi xmlns:a14="http://schemas.microsoft.com/office/drawing/2010/main" val="0"/>
              </a:ext>
            </a:extLst>
          </a:blip>
          <a:srcRect/>
          <a:stretch>
            <a:fillRect/>
          </a:stretch>
        </p:blipFill>
        <p:spPr bwMode="auto">
          <a:xfrm rot="20495908">
            <a:off x="4207725" y="1363822"/>
            <a:ext cx="1656082" cy="1601226"/>
          </a:xfrm>
          <a:prstGeom prst="rect">
            <a:avLst/>
          </a:prstGeom>
          <a:noFill/>
          <a:extLst>
            <a:ext uri="{909E8E84-426E-40DD-AFC4-6F175D3DCCD1}">
              <a14:hiddenFill xmlns:a14="http://schemas.microsoft.com/office/drawing/2010/main">
                <a:solidFill>
                  <a:srgbClr val="FFFFFF"/>
                </a:solidFill>
              </a14:hiddenFill>
            </a:ext>
          </a:extLst>
        </p:spPr>
      </p:pic>
      <p:sp>
        <p:nvSpPr>
          <p:cNvPr id="251" name="Google Shape;251;p33"/>
          <p:cNvSpPr txBox="1">
            <a:spLocks noGrp="1"/>
          </p:cNvSpPr>
          <p:nvPr>
            <p:ph type="ctrTitle"/>
          </p:nvPr>
        </p:nvSpPr>
        <p:spPr>
          <a:xfrm>
            <a:off x="1641148" y="164907"/>
            <a:ext cx="5861704" cy="73899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chemeClr val="tx1"/>
                </a:solidFill>
              </a:rPr>
              <a:t>Data Analysis workflow with R</a:t>
            </a:r>
            <a:endParaRPr dirty="0">
              <a:solidFill>
                <a:schemeClr val="tx1"/>
              </a:solidFill>
            </a:endParaRPr>
          </a:p>
        </p:txBody>
      </p:sp>
      <p:sp>
        <p:nvSpPr>
          <p:cNvPr id="17" name="Rectangle 16">
            <a:extLst>
              <a:ext uri="{FF2B5EF4-FFF2-40B4-BE49-F238E27FC236}">
                <a16:creationId xmlns:a16="http://schemas.microsoft.com/office/drawing/2014/main" id="{3F937AC6-3ECC-064D-B3E0-7BFB46411D3F}"/>
              </a:ext>
            </a:extLst>
          </p:cNvPr>
          <p:cNvSpPr/>
          <p:nvPr/>
        </p:nvSpPr>
        <p:spPr>
          <a:xfrm>
            <a:off x="3896334" y="3373832"/>
            <a:ext cx="2522483" cy="128410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3937BE0F-CAD0-D04E-9710-BFE19F81ABF3}"/>
              </a:ext>
            </a:extLst>
          </p:cNvPr>
          <p:cNvGraphicFramePr/>
          <p:nvPr>
            <p:extLst>
              <p:ext uri="{D42A27DB-BD31-4B8C-83A1-F6EECF244321}">
                <p14:modId xmlns:p14="http://schemas.microsoft.com/office/powerpoint/2010/main" val="1410327592"/>
              </p:ext>
            </p:extLst>
          </p:nvPr>
        </p:nvGraphicFramePr>
        <p:xfrm>
          <a:off x="1225894" y="1557067"/>
          <a:ext cx="6692211" cy="2988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Graphic 9" descr="Pencil">
            <a:extLst>
              <a:ext uri="{FF2B5EF4-FFF2-40B4-BE49-F238E27FC236}">
                <a16:creationId xmlns:a16="http://schemas.microsoft.com/office/drawing/2014/main" id="{2F00B293-BE0A-5044-8E81-2BDC29DFEF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802516">
            <a:off x="3418673" y="3534201"/>
            <a:ext cx="619551" cy="619551"/>
          </a:xfrm>
          <a:prstGeom prst="rect">
            <a:avLst/>
          </a:prstGeom>
        </p:spPr>
      </p:pic>
      <p:pic>
        <p:nvPicPr>
          <p:cNvPr id="16" name="Graphic 15" descr="Bug">
            <a:extLst>
              <a:ext uri="{FF2B5EF4-FFF2-40B4-BE49-F238E27FC236}">
                <a16:creationId xmlns:a16="http://schemas.microsoft.com/office/drawing/2014/main" id="{E64115E2-767D-0D4F-A8E2-7E8CDF72E6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850784">
            <a:off x="7370946" y="2808232"/>
            <a:ext cx="914400" cy="914400"/>
          </a:xfrm>
          <a:prstGeom prst="rect">
            <a:avLst/>
          </a:prstGeom>
        </p:spPr>
      </p:pic>
      <p:pic>
        <p:nvPicPr>
          <p:cNvPr id="7" name="Graphic 6" descr="Paper">
            <a:extLst>
              <a:ext uri="{FF2B5EF4-FFF2-40B4-BE49-F238E27FC236}">
                <a16:creationId xmlns:a16="http://schemas.microsoft.com/office/drawing/2014/main" id="{8DF832DC-72BD-5243-8911-6BF25F7B6A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940598">
            <a:off x="3123824" y="3605928"/>
            <a:ext cx="914400" cy="914400"/>
          </a:xfrm>
          <a:prstGeom prst="rect">
            <a:avLst/>
          </a:prstGeom>
        </p:spPr>
      </p:pic>
      <p:sp>
        <p:nvSpPr>
          <p:cNvPr id="3" name="Cloud Callout 2">
            <a:extLst>
              <a:ext uri="{FF2B5EF4-FFF2-40B4-BE49-F238E27FC236}">
                <a16:creationId xmlns:a16="http://schemas.microsoft.com/office/drawing/2014/main" id="{26FB8D46-8DFC-C344-BCE1-1ACA5F010E5B}"/>
              </a:ext>
            </a:extLst>
          </p:cNvPr>
          <p:cNvSpPr/>
          <p:nvPr/>
        </p:nvSpPr>
        <p:spPr>
          <a:xfrm>
            <a:off x="949671" y="1472539"/>
            <a:ext cx="1853872" cy="110732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qPCR results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900" decel="100000" fill="hold"/>
                                        <p:tgtEl>
                                          <p:spTgt spid="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900" decel="100000" fill="hold"/>
                                        <p:tgtEl>
                                          <p:spTgt spid="10"/>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4.44444E-6 9.87654E-7 L -4.44444E-6 0.25 " pathEditMode="relative" rAng="0" ptsTypes="AA">
                                      <p:cBhvr>
                                        <p:cTn id="25" dur="2000" spd="-100000" fill="hold"/>
                                        <p:tgtEl>
                                          <p:spTgt spid="2052"/>
                                        </p:tgtEl>
                                        <p:attrNameLst>
                                          <p:attrName>ppt_x</p:attrName>
                                          <p:attrName>ppt_y</p:attrName>
                                        </p:attrNameLst>
                                      </p:cBhvr>
                                      <p:rCtr x="0" y="12500"/>
                                    </p:animMotion>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1000"/>
                                        <p:tgtEl>
                                          <p:spTgt spid="2052"/>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360"/>
                                          </p:val>
                                        </p:tav>
                                        <p:tav tm="100000">
                                          <p:val>
                                            <p:fltVal val="0"/>
                                          </p:val>
                                        </p:tav>
                                      </p:tavLst>
                                    </p:anim>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5B11-FBEF-9044-89E4-5678B65E188B}"/>
              </a:ext>
            </a:extLst>
          </p:cNvPr>
          <p:cNvSpPr>
            <a:spLocks noGrp="1"/>
          </p:cNvSpPr>
          <p:nvPr>
            <p:ph type="ctrTitle"/>
          </p:nvPr>
        </p:nvSpPr>
        <p:spPr>
          <a:xfrm>
            <a:off x="2754650" y="133204"/>
            <a:ext cx="4420169" cy="605357"/>
          </a:xfrm>
        </p:spPr>
        <p:txBody>
          <a:bodyPr/>
          <a:lstStyle/>
          <a:p>
            <a:r>
              <a:rPr lang="en-US" dirty="0"/>
              <a:t>sketch a workflow</a:t>
            </a:r>
          </a:p>
        </p:txBody>
      </p:sp>
      <p:pic>
        <p:nvPicPr>
          <p:cNvPr id="5" name="Picture 4" descr="A picture containing diagram&#10;&#10;Description automatically generated">
            <a:extLst>
              <a:ext uri="{FF2B5EF4-FFF2-40B4-BE49-F238E27FC236}">
                <a16:creationId xmlns:a16="http://schemas.microsoft.com/office/drawing/2014/main" id="{8B8A952C-1508-EB48-B4FD-0796C2DA220C}"/>
              </a:ext>
            </a:extLst>
          </p:cNvPr>
          <p:cNvPicPr>
            <a:picLocks noChangeAspect="1"/>
          </p:cNvPicPr>
          <p:nvPr/>
        </p:nvPicPr>
        <p:blipFill rotWithShape="1">
          <a:blip r:embed="rId3"/>
          <a:srcRect l="16721" t="12996" r="17347" b="7434"/>
          <a:stretch/>
        </p:blipFill>
        <p:spPr>
          <a:xfrm>
            <a:off x="4283044" y="932817"/>
            <a:ext cx="4084059" cy="3520660"/>
          </a:xfrm>
          <a:prstGeom prst="rect">
            <a:avLst/>
          </a:prstGeom>
        </p:spPr>
      </p:pic>
      <p:graphicFrame>
        <p:nvGraphicFramePr>
          <p:cNvPr id="7" name="Diagram 6">
            <a:extLst>
              <a:ext uri="{FF2B5EF4-FFF2-40B4-BE49-F238E27FC236}">
                <a16:creationId xmlns:a16="http://schemas.microsoft.com/office/drawing/2014/main" id="{542A6EB1-0733-2345-AC6D-7DDEB37D1079}"/>
              </a:ext>
            </a:extLst>
          </p:cNvPr>
          <p:cNvGraphicFramePr/>
          <p:nvPr>
            <p:extLst>
              <p:ext uri="{D42A27DB-BD31-4B8C-83A1-F6EECF244321}">
                <p14:modId xmlns:p14="http://schemas.microsoft.com/office/powerpoint/2010/main" val="1815823706"/>
              </p:ext>
            </p:extLst>
          </p:nvPr>
        </p:nvGraphicFramePr>
        <p:xfrm>
          <a:off x="228369" y="4287640"/>
          <a:ext cx="3238000" cy="9609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 name="Picture 61">
            <a:extLst>
              <a:ext uri="{FF2B5EF4-FFF2-40B4-BE49-F238E27FC236}">
                <a16:creationId xmlns:a16="http://schemas.microsoft.com/office/drawing/2014/main" id="{906BADCC-2510-024E-8536-996049F1421C}"/>
              </a:ext>
            </a:extLst>
          </p:cNvPr>
          <p:cNvPicPr>
            <a:picLocks noChangeAspect="1"/>
          </p:cNvPicPr>
          <p:nvPr/>
        </p:nvPicPr>
        <p:blipFill rotWithShape="1">
          <a:blip r:embed="rId9"/>
          <a:srcRect l="38131" t="19511" r="26582" b="17994"/>
          <a:stretch/>
        </p:blipFill>
        <p:spPr>
          <a:xfrm>
            <a:off x="823459" y="932817"/>
            <a:ext cx="3532595" cy="3520660"/>
          </a:xfrm>
          <a:prstGeom prst="rect">
            <a:avLst/>
          </a:prstGeom>
        </p:spPr>
      </p:pic>
      <p:pic>
        <p:nvPicPr>
          <p:cNvPr id="64" name="Picture 61">
            <a:extLst>
              <a:ext uri="{FF2B5EF4-FFF2-40B4-BE49-F238E27FC236}">
                <a16:creationId xmlns:a16="http://schemas.microsoft.com/office/drawing/2014/main" id="{3A1A1858-5724-EE42-93D9-1FCD06B7A0C6}"/>
              </a:ext>
            </a:extLst>
          </p:cNvPr>
          <p:cNvPicPr>
            <a:picLocks noChangeAspect="1"/>
          </p:cNvPicPr>
          <p:nvPr/>
        </p:nvPicPr>
        <p:blipFill rotWithShape="1">
          <a:blip r:embed="rId9"/>
          <a:srcRect l="38131" t="69496" r="53808" b="17994"/>
          <a:stretch/>
        </p:blipFill>
        <p:spPr>
          <a:xfrm>
            <a:off x="3764974" y="1354043"/>
            <a:ext cx="807026" cy="704749"/>
          </a:xfrm>
          <a:prstGeom prst="rect">
            <a:avLst/>
          </a:prstGeom>
        </p:spPr>
      </p:pic>
      <p:pic>
        <p:nvPicPr>
          <p:cNvPr id="66" name="Picture 61">
            <a:extLst>
              <a:ext uri="{FF2B5EF4-FFF2-40B4-BE49-F238E27FC236}">
                <a16:creationId xmlns:a16="http://schemas.microsoft.com/office/drawing/2014/main" id="{802E919A-85FE-9645-9FFB-F505D7789EAC}"/>
              </a:ext>
            </a:extLst>
          </p:cNvPr>
          <p:cNvPicPr>
            <a:picLocks noChangeAspect="1"/>
          </p:cNvPicPr>
          <p:nvPr/>
        </p:nvPicPr>
        <p:blipFill rotWithShape="1">
          <a:blip r:embed="rId9"/>
          <a:srcRect l="38131" t="69496" r="53808" b="17994"/>
          <a:stretch/>
        </p:blipFill>
        <p:spPr>
          <a:xfrm>
            <a:off x="3807930" y="2693147"/>
            <a:ext cx="807026" cy="704749"/>
          </a:xfrm>
          <a:prstGeom prst="rect">
            <a:avLst/>
          </a:prstGeom>
        </p:spPr>
      </p:pic>
    </p:spTree>
    <p:extLst>
      <p:ext uri="{BB962C8B-B14F-4D97-AF65-F5344CB8AC3E}">
        <p14:creationId xmlns:p14="http://schemas.microsoft.com/office/powerpoint/2010/main" val="313443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31"/>
        <p:cNvGrpSpPr/>
        <p:nvPr/>
      </p:nvGrpSpPr>
      <p:grpSpPr>
        <a:xfrm>
          <a:off x="0" y="0"/>
          <a:ext cx="0" cy="0"/>
          <a:chOff x="0" y="0"/>
          <a:chExt cx="0" cy="0"/>
        </a:xfrm>
      </p:grpSpPr>
      <p:pic>
        <p:nvPicPr>
          <p:cNvPr id="2" name="Picture 1" descr="A close up of a sign&#10;&#10;Description automatically generated">
            <a:extLst>
              <a:ext uri="{FF2B5EF4-FFF2-40B4-BE49-F238E27FC236}">
                <a16:creationId xmlns:a16="http://schemas.microsoft.com/office/drawing/2014/main" id="{A21B5025-DB9F-B34D-94ED-E5EF2D20D3EF}"/>
              </a:ext>
            </a:extLst>
          </p:cNvPr>
          <p:cNvPicPr>
            <a:picLocks noChangeAspect="1"/>
          </p:cNvPicPr>
          <p:nvPr/>
        </p:nvPicPr>
        <p:blipFill>
          <a:blip r:embed="rId3"/>
          <a:stretch>
            <a:fillRect/>
          </a:stretch>
        </p:blipFill>
        <p:spPr>
          <a:xfrm>
            <a:off x="1701798" y="1448666"/>
            <a:ext cx="5740403" cy="3099816"/>
          </a:xfrm>
          <a:prstGeom prst="rect">
            <a:avLst/>
          </a:prstGeom>
        </p:spPr>
      </p:pic>
      <p:sp>
        <p:nvSpPr>
          <p:cNvPr id="14" name="Striped Right Arrow 13">
            <a:extLst>
              <a:ext uri="{FF2B5EF4-FFF2-40B4-BE49-F238E27FC236}">
                <a16:creationId xmlns:a16="http://schemas.microsoft.com/office/drawing/2014/main" id="{ACBCFECC-A8B1-7841-B410-D968E260E85D}"/>
              </a:ext>
            </a:extLst>
          </p:cNvPr>
          <p:cNvSpPr/>
          <p:nvPr/>
        </p:nvSpPr>
        <p:spPr>
          <a:xfrm rot="19548292">
            <a:off x="2408917" y="3645778"/>
            <a:ext cx="830180" cy="254189"/>
          </a:xfrm>
          <a:prstGeom prst="stripedRightArrow">
            <a:avLst/>
          </a:prstGeom>
          <a:solidFill>
            <a:srgbClr val="FFFF00">
              <a:alpha val="5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03076782-D615-D146-BEC6-1B144EDFC25E}"/>
              </a:ext>
            </a:extLst>
          </p:cNvPr>
          <p:cNvSpPr/>
          <p:nvPr/>
        </p:nvSpPr>
        <p:spPr>
          <a:xfrm rot="5400000">
            <a:off x="1704385" y="2896582"/>
            <a:ext cx="773834" cy="301932"/>
          </a:xfrm>
          <a:prstGeom prst="stripedRightArrow">
            <a:avLst/>
          </a:prstGeom>
          <a:solidFill>
            <a:srgbClr val="FFFF00">
              <a:alpha val="5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a:extLst>
              <a:ext uri="{FF2B5EF4-FFF2-40B4-BE49-F238E27FC236}">
                <a16:creationId xmlns:a16="http://schemas.microsoft.com/office/drawing/2014/main" id="{02F67BA4-3507-AA49-A924-CC9FC01F8452}"/>
              </a:ext>
            </a:extLst>
          </p:cNvPr>
          <p:cNvSpPr/>
          <p:nvPr/>
        </p:nvSpPr>
        <p:spPr>
          <a:xfrm rot="19475402">
            <a:off x="3592804" y="2153374"/>
            <a:ext cx="830180" cy="254189"/>
          </a:xfrm>
          <a:prstGeom prst="stripedRightArrow">
            <a:avLst/>
          </a:prstGeom>
          <a:solidFill>
            <a:srgbClr val="FFFF00">
              <a:alpha val="5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a:extLst>
              <a:ext uri="{FF2B5EF4-FFF2-40B4-BE49-F238E27FC236}">
                <a16:creationId xmlns:a16="http://schemas.microsoft.com/office/drawing/2014/main" id="{E0AB505D-FA03-5D4B-B3B4-CF5F050682D9}"/>
              </a:ext>
            </a:extLst>
          </p:cNvPr>
          <p:cNvSpPr/>
          <p:nvPr/>
        </p:nvSpPr>
        <p:spPr>
          <a:xfrm rot="2420729">
            <a:off x="5803660" y="1754906"/>
            <a:ext cx="1205299" cy="254189"/>
          </a:xfrm>
          <a:prstGeom prst="stripedRightArrow">
            <a:avLst/>
          </a:prstGeom>
          <a:solidFill>
            <a:srgbClr val="FFFF00">
              <a:alpha val="55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a:extLst>
              <a:ext uri="{FF2B5EF4-FFF2-40B4-BE49-F238E27FC236}">
                <a16:creationId xmlns:a16="http://schemas.microsoft.com/office/drawing/2014/main" id="{8D79C7B3-BA65-AF4B-B4A2-CE9AEBDE7481}"/>
              </a:ext>
            </a:extLst>
          </p:cNvPr>
          <p:cNvSpPr/>
          <p:nvPr/>
        </p:nvSpPr>
        <p:spPr>
          <a:xfrm rot="18638017">
            <a:off x="5750682" y="3934960"/>
            <a:ext cx="1205299" cy="254189"/>
          </a:xfrm>
          <a:prstGeom prst="stripedRightArrow">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291;p35">
            <a:extLst>
              <a:ext uri="{FF2B5EF4-FFF2-40B4-BE49-F238E27FC236}">
                <a16:creationId xmlns:a16="http://schemas.microsoft.com/office/drawing/2014/main" id="{55CB9F9E-0B21-224A-AF53-E64E9E1E71FE}"/>
              </a:ext>
            </a:extLst>
          </p:cNvPr>
          <p:cNvSpPr txBox="1">
            <a:spLocks/>
          </p:cNvSpPr>
          <p:nvPr/>
        </p:nvSpPr>
        <p:spPr bwMode="black">
          <a:xfrm flipH="1">
            <a:off x="1279549" y="734080"/>
            <a:ext cx="6368687" cy="458496"/>
          </a:xfrm>
          <a:prstGeom prst="rect">
            <a:avLst/>
          </a:prstGeom>
          <a:solidFill>
            <a:srgbClr val="FFFFFF"/>
          </a:solidFill>
          <a:ln w="31750" cap="sq">
            <a:solidFill>
              <a:srgbClr val="404040"/>
            </a:solidFill>
            <a:miter lim="800000"/>
          </a:ln>
        </p:spPr>
        <p:txBody>
          <a:bodyPr spcFirstLastPara="1" vert="horz" wrap="square" lIns="91425" tIns="91425" rIns="91425" bIns="91425" rtlCol="0" anchor="ctr" anchorCtr="0">
            <a:noAutofit/>
          </a:bodyPr>
          <a:lstStyle>
            <a:lvl1pPr lvl="0" algn="r" defTabSz="685800" rtl="0" eaLnBrk="1" latinLnBrk="0" hangingPunct="1">
              <a:lnSpc>
                <a:spcPct val="90000"/>
              </a:lnSpc>
              <a:spcBef>
                <a:spcPts val="0"/>
              </a:spcBef>
              <a:spcAft>
                <a:spcPts val="0"/>
              </a:spcAft>
              <a:buSzPts val="1400"/>
              <a:buNone/>
              <a:defRPr sz="1400" kern="1200" cap="all" spc="150" baseline="0">
                <a:solidFill>
                  <a:srgbClr val="262626"/>
                </a:solidFill>
                <a:latin typeface="+mj-lt"/>
                <a:ea typeface="+mj-ea"/>
                <a:cs typeface="+mj-c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pPr algn="l">
              <a:buClrTx/>
              <a:buFontTx/>
            </a:pPr>
            <a:r>
              <a:rPr lang="en-US" sz="2400" dirty="0"/>
              <a:t>pick packages based on schematic</a:t>
            </a:r>
            <a:endParaRPr lang="en-US" sz="2400" cap="none" dirty="0"/>
          </a:p>
        </p:txBody>
      </p:sp>
      <p:sp>
        <p:nvSpPr>
          <p:cNvPr id="16" name="Rectangle 15">
            <a:extLst>
              <a:ext uri="{FF2B5EF4-FFF2-40B4-BE49-F238E27FC236}">
                <a16:creationId xmlns:a16="http://schemas.microsoft.com/office/drawing/2014/main" id="{14988E08-8333-5941-AE2B-46964B903C73}"/>
              </a:ext>
            </a:extLst>
          </p:cNvPr>
          <p:cNvSpPr/>
          <p:nvPr/>
        </p:nvSpPr>
        <p:spPr>
          <a:xfrm>
            <a:off x="2877133" y="4857164"/>
            <a:ext cx="6223618" cy="253916"/>
          </a:xfrm>
          <a:prstGeom prst="rect">
            <a:avLst/>
          </a:prstGeom>
        </p:spPr>
        <p:txBody>
          <a:bodyPr wrap="square">
            <a:spAutoFit/>
          </a:bodyPr>
          <a:lstStyle/>
          <a:p>
            <a:r>
              <a:rPr lang="en-US" sz="1050" dirty="0"/>
              <a:t>https://</a:t>
            </a:r>
            <a:r>
              <a:rPr lang="en-US" sz="1050" dirty="0" err="1"/>
              <a:t>medium.com</a:t>
            </a:r>
            <a:r>
              <a:rPr lang="en-US" sz="1050" dirty="0"/>
              <a:t>/@</a:t>
            </a:r>
            <a:r>
              <a:rPr lang="en-US" sz="1050" dirty="0" err="1"/>
              <a:t>kadek</a:t>
            </a:r>
            <a:r>
              <a:rPr lang="en-US" sz="1050" dirty="0"/>
              <a:t>/how-to-install-the-tidyverse-r-via-homebrew-macos-10-14-d749d2136cf1</a:t>
            </a:r>
          </a:p>
        </p:txBody>
      </p:sp>
      <p:graphicFrame>
        <p:nvGraphicFramePr>
          <p:cNvPr id="12" name="Diagram 11">
            <a:extLst>
              <a:ext uri="{FF2B5EF4-FFF2-40B4-BE49-F238E27FC236}">
                <a16:creationId xmlns:a16="http://schemas.microsoft.com/office/drawing/2014/main" id="{6F969717-865F-A945-9F6F-A039D3AF1708}"/>
              </a:ext>
            </a:extLst>
          </p:cNvPr>
          <p:cNvGraphicFramePr/>
          <p:nvPr>
            <p:extLst>
              <p:ext uri="{D42A27DB-BD31-4B8C-83A1-F6EECF244321}">
                <p14:modId xmlns:p14="http://schemas.microsoft.com/office/powerpoint/2010/main" val="1329056399"/>
              </p:ext>
            </p:extLst>
          </p:nvPr>
        </p:nvGraphicFramePr>
        <p:xfrm>
          <a:off x="43249" y="4580773"/>
          <a:ext cx="2652423" cy="506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13849618-6B3F-2B44-99C2-22E849940453}"/>
              </a:ext>
            </a:extLst>
          </p:cNvPr>
          <p:cNvSpPr/>
          <p:nvPr/>
        </p:nvSpPr>
        <p:spPr>
          <a:xfrm>
            <a:off x="6131100" y="1394982"/>
            <a:ext cx="1828800" cy="254428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33A51B-09B8-0544-B4BF-3D78FA0AD497}"/>
              </a:ext>
            </a:extLst>
          </p:cNvPr>
          <p:cNvSpPr/>
          <p:nvPr/>
        </p:nvSpPr>
        <p:spPr>
          <a:xfrm flipV="1">
            <a:off x="5906976" y="1339152"/>
            <a:ext cx="384440" cy="384440"/>
          </a:xfrm>
          <a:prstGeom prst="ellipse">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3" grpId="0" animBg="1"/>
      <p:bldP spid="4" grpId="0" animBg="1"/>
    </p:bldLst>
  </p:timing>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1654</TotalTime>
  <Words>186</Words>
  <Application>Microsoft Office PowerPoint</Application>
  <PresentationFormat>On-screen Show (16:9)</PresentationFormat>
  <Paragraphs>57</Paragraphs>
  <Slides>7</Slides>
  <Notes>7</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SlidesGo Final Pages</vt:lpstr>
      <vt:lpstr>Parcel</vt:lpstr>
      <vt:lpstr>PowerPoint Presentation</vt:lpstr>
      <vt:lpstr>TABLE OF CONTENTS</vt:lpstr>
      <vt:lpstr>When to use R?</vt:lpstr>
      <vt:lpstr>PowerPoint Presentation</vt:lpstr>
      <vt:lpstr>Data Analysis workflow with R</vt:lpstr>
      <vt:lpstr>sketch a workflow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Alers, Victoria</dc:creator>
  <cp:lastModifiedBy>Alers, Victoria</cp:lastModifiedBy>
  <cp:revision>14</cp:revision>
  <dcterms:created xsi:type="dcterms:W3CDTF">2020-09-07T22:19:10Z</dcterms:created>
  <dcterms:modified xsi:type="dcterms:W3CDTF">2020-09-29T18:04:16Z</dcterms:modified>
</cp:coreProperties>
</file>